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4"/>
    <p:sldMasterId id="2147483728" r:id="rId5"/>
  </p:sldMasterIdLst>
  <p:notesMasterIdLst>
    <p:notesMasterId r:id="rId22"/>
  </p:notesMasterIdLst>
  <p:handoutMasterIdLst>
    <p:handoutMasterId r:id="rId23"/>
  </p:handoutMasterIdLst>
  <p:sldIdLst>
    <p:sldId id="257" r:id="rId6"/>
    <p:sldId id="261" r:id="rId7"/>
    <p:sldId id="272" r:id="rId8"/>
    <p:sldId id="266" r:id="rId9"/>
    <p:sldId id="274" r:id="rId10"/>
    <p:sldId id="279" r:id="rId11"/>
    <p:sldId id="256" r:id="rId12"/>
    <p:sldId id="259" r:id="rId13"/>
    <p:sldId id="264" r:id="rId14"/>
    <p:sldId id="267" r:id="rId15"/>
    <p:sldId id="260" r:id="rId16"/>
    <p:sldId id="277" r:id="rId17"/>
    <p:sldId id="278" r:id="rId18"/>
    <p:sldId id="262" r:id="rId19"/>
    <p:sldId id="273"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8"/>
  </p:normalViewPr>
  <p:slideViewPr>
    <p:cSldViewPr snapToGrid="0" snapToObjects="1">
      <p:cViewPr varScale="1">
        <p:scale>
          <a:sx n="89" d="100"/>
          <a:sy n="89" d="100"/>
        </p:scale>
        <p:origin x="466" y="72"/>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6/7/layout/LinearArrowProcessNumbered" loCatId="process" qsTypeId="urn:microsoft.com/office/officeart/2005/8/quickstyle/simple2" qsCatId="simple" csTypeId="urn:microsoft.com/office/officeart/2005/8/colors/accent2_2" csCatId="accent2" phldr="1"/>
      <dgm:spPr/>
      <dgm:t>
        <a:bodyPr/>
        <a:lstStyle/>
        <a:p>
          <a:endParaRPr lang="en-US"/>
        </a:p>
      </dgm:t>
    </dgm:pt>
    <dgm:pt modelId="{AAC263CB-8256-4B03-92FE-1622698FB3E9}">
      <dgm:prSet custT="1"/>
      <dgm:spPr>
        <a:solidFill>
          <a:schemeClr val="accent2">
            <a:lumMod val="20000"/>
            <a:lumOff val="80000"/>
            <a:alpha val="90000"/>
          </a:schemeClr>
        </a:solidFill>
        <a:ln>
          <a:noFill/>
        </a:ln>
      </dgm:spPr>
      <dgm:t>
        <a:bodyPr anchor="ctr"/>
        <a:lstStyle/>
        <a:p>
          <a:pPr algn="ctr"/>
          <a:r>
            <a:rPr lang="en-IN" sz="1400" dirty="0"/>
            <a:t>Venue Booking system is the best way to keep clients engaged with the service as they are on the move. </a:t>
          </a:r>
          <a:endParaRPr lang="en-US" sz="1400" dirty="0"/>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tyle>
          <a:lnRef idx="2">
            <a:schemeClr val="accent4"/>
          </a:lnRef>
          <a:fillRef idx="1">
            <a:schemeClr val="lt1"/>
          </a:fillRef>
          <a:effectRef idx="0">
            <a:schemeClr val="accent4"/>
          </a:effectRef>
          <a:fontRef idx="minor">
            <a:schemeClr val="dk1"/>
          </a:fontRef>
        </dgm:style>
      </dgm:prSet>
      <dgm:spPr>
        <a:ln/>
      </dgm:spPr>
      <dgm:t>
        <a:bodyPr/>
        <a:lstStyle/>
        <a:p>
          <a:r>
            <a:rPr lang="en-US" dirty="0">
              <a:solidFill>
                <a:schemeClr val="bg2"/>
              </a:solidFill>
            </a:rPr>
            <a:t>1</a:t>
          </a:r>
        </a:p>
      </dgm:t>
    </dgm:pt>
    <dgm:pt modelId="{4E8D2E69-0173-4BD3-B96A-7A9C5DD12B47}">
      <dgm:prSet custT="1"/>
      <dgm:spPr>
        <a:solidFill>
          <a:schemeClr val="accent2">
            <a:lumMod val="20000"/>
            <a:lumOff val="80000"/>
            <a:alpha val="90000"/>
          </a:schemeClr>
        </a:solidFill>
        <a:ln>
          <a:noFill/>
        </a:ln>
      </dgm:spPr>
      <dgm:t>
        <a:bodyPr anchor="ctr"/>
        <a:lstStyle/>
        <a:p>
          <a:pPr algn="ctr"/>
          <a:r>
            <a:rPr lang="en-IN" sz="1400" dirty="0"/>
            <a:t>The main aim of this proposal is to develop an online venue booking system which can reduce the manual work</a:t>
          </a:r>
          <a:endParaRPr lang="en-US" sz="1400" dirty="0"/>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tyle>
          <a:lnRef idx="2">
            <a:schemeClr val="accent3"/>
          </a:lnRef>
          <a:fillRef idx="1">
            <a:schemeClr val="lt1"/>
          </a:fillRef>
          <a:effectRef idx="0">
            <a:schemeClr val="accent3"/>
          </a:effectRef>
          <a:fontRef idx="minor">
            <a:schemeClr val="dk1"/>
          </a:fontRef>
        </dgm:style>
      </dgm:prSet>
      <dgm:spPr>
        <a:ln/>
      </dgm:spPr>
      <dgm:t>
        <a:bodyPr/>
        <a:lstStyle/>
        <a:p>
          <a:r>
            <a:rPr lang="en-US">
              <a:solidFill>
                <a:schemeClr val="bg2"/>
              </a:solidFill>
            </a:rPr>
            <a:t>2</a:t>
          </a:r>
          <a:endParaRPr lang="en-US" dirty="0">
            <a:solidFill>
              <a:schemeClr val="bg2"/>
            </a:solidFill>
          </a:endParaRPr>
        </a:p>
      </dgm:t>
    </dgm:pt>
    <dgm:pt modelId="{93A6A030-ABAB-4EFA-B539-0FDB3E07C1EF}">
      <dgm:prSet custT="1"/>
      <dgm:spPr>
        <a:solidFill>
          <a:schemeClr val="accent2">
            <a:lumMod val="20000"/>
            <a:lumOff val="80000"/>
            <a:alpha val="90000"/>
          </a:schemeClr>
        </a:solidFill>
        <a:ln>
          <a:noFill/>
        </a:ln>
      </dgm:spPr>
      <dgm:t>
        <a:bodyPr anchor="ctr"/>
        <a:lstStyle/>
        <a:p>
          <a:pPr algn="ctr"/>
          <a:r>
            <a:rPr lang="en-IN" sz="1400" dirty="0"/>
            <a:t>Editing, adding and updating of Records is improved which results in proper resource management of Payment data. </a:t>
          </a:r>
          <a:endParaRPr lang="en-US" sz="1400" dirty="0"/>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tyle>
          <a:lnRef idx="2">
            <a:schemeClr val="accent3"/>
          </a:lnRef>
          <a:fillRef idx="1">
            <a:schemeClr val="lt1"/>
          </a:fillRef>
          <a:effectRef idx="0">
            <a:schemeClr val="accent3"/>
          </a:effectRef>
          <a:fontRef idx="minor">
            <a:schemeClr val="dk1"/>
          </a:fontRef>
        </dgm:style>
      </dgm:prSet>
      <dgm:spPr>
        <a:ln/>
      </dgm:spPr>
      <dgm:t>
        <a:bodyPr/>
        <a:lstStyle/>
        <a:p>
          <a:r>
            <a:rPr lang="en-US">
              <a:solidFill>
                <a:schemeClr val="bg2"/>
              </a:solidFill>
            </a:rPr>
            <a:t>3</a:t>
          </a:r>
          <a:endParaRPr lang="en-US" dirty="0">
            <a:solidFill>
              <a:schemeClr val="bg2"/>
            </a:solidFill>
          </a:endParaRPr>
        </a:p>
      </dgm:t>
    </dgm:pt>
    <dgm:pt modelId="{3C40F323-2A26-1146-9131-B2D8B599E05D}" type="pres">
      <dgm:prSet presAssocID="{D4503D04-C97E-4622-AE07-D0307CB3B4CA}" presName="linearFlow" presStyleCnt="0">
        <dgm:presLayoutVars>
          <dgm:dir/>
          <dgm:animLvl val="lvl"/>
          <dgm:resizeHandles val="exact"/>
        </dgm:presLayoutVars>
      </dgm:prSet>
      <dgm:spPr/>
    </dgm:pt>
    <dgm:pt modelId="{296CA727-22E4-1143-B024-CE111CF4A770}" type="pres">
      <dgm:prSet presAssocID="{AAC263CB-8256-4B03-92FE-1622698FB3E9}" presName="compositeNode" presStyleCnt="0"/>
      <dgm:spPr/>
    </dgm:pt>
    <dgm:pt modelId="{321FD1E3-6BBE-294B-B4C0-6DC5A435E948}" type="pres">
      <dgm:prSet presAssocID="{AAC263CB-8256-4B03-92FE-1622698FB3E9}" presName="parTx" presStyleLbl="node1" presStyleIdx="0" presStyleCnt="0">
        <dgm:presLayoutVars>
          <dgm:chMax val="0"/>
          <dgm:chPref val="0"/>
          <dgm:bulletEnabled val="1"/>
        </dgm:presLayoutVars>
      </dgm:prSet>
      <dgm:spPr/>
    </dgm:pt>
    <dgm:pt modelId="{70577C9B-C730-EA49-B58D-C5D075366A14}" type="pres">
      <dgm:prSet presAssocID="{AAC263CB-8256-4B03-92FE-1622698FB3E9}" presName="parSh" presStyleCnt="0"/>
      <dgm:spPr/>
    </dgm:pt>
    <dgm:pt modelId="{8B390F72-5471-DD42-9CE3-6F37BDA74B87}" type="pres">
      <dgm:prSet presAssocID="{AAC263CB-8256-4B03-92FE-1622698FB3E9}" presName="lineNode" presStyleLbl="alignAccFollowNode1" presStyleIdx="0" presStyleCnt="9"/>
      <dgm:spPr/>
    </dgm:pt>
    <dgm:pt modelId="{B510E1DB-3720-2045-A15B-D53248B697B7}" type="pres">
      <dgm:prSet presAssocID="{AAC263CB-8256-4B03-92FE-1622698FB3E9}" presName="lineArrowNode" presStyleLbl="alignAccFollowNode1" presStyleIdx="1" presStyleCnt="9"/>
      <dgm:spPr/>
    </dgm:pt>
    <dgm:pt modelId="{CE8B700A-AC6F-0E47-AEFA-DA760C3E6A6D}" type="pres">
      <dgm:prSet presAssocID="{808B76D0-8EC7-469A-93AC-7A6017188A9D}" presName="sibTransNodeCircle" presStyleLbl="alignNode1" presStyleIdx="0" presStyleCnt="3">
        <dgm:presLayoutVars>
          <dgm:chMax val="0"/>
          <dgm:bulletEnabled/>
        </dgm:presLayoutVars>
      </dgm:prSet>
      <dgm:spPr/>
    </dgm:pt>
    <dgm:pt modelId="{FCC40D6F-EEB6-3446-88E1-B053AA67D0BA}" type="pres">
      <dgm:prSet presAssocID="{808B76D0-8EC7-469A-93AC-7A6017188A9D}" presName="spacerBetweenCircleAndCallout" presStyleCnt="0">
        <dgm:presLayoutVars/>
      </dgm:prSet>
      <dgm:spPr/>
    </dgm:pt>
    <dgm:pt modelId="{12DC819D-BB19-CE49-AFEB-155922B01406}" type="pres">
      <dgm:prSet presAssocID="{AAC263CB-8256-4B03-92FE-1622698FB3E9}" presName="nodeText" presStyleLbl="alignAccFollowNode1" presStyleIdx="2" presStyleCnt="9">
        <dgm:presLayoutVars>
          <dgm:bulletEnabled val="1"/>
        </dgm:presLayoutVars>
      </dgm:prSet>
      <dgm:spPr/>
    </dgm:pt>
    <dgm:pt modelId="{C23696F0-ABD6-D744-AF78-0E1E04C15B58}" type="pres">
      <dgm:prSet presAssocID="{808B76D0-8EC7-469A-93AC-7A6017188A9D}" presName="sibTransComposite" presStyleCnt="0"/>
      <dgm:spPr/>
    </dgm:pt>
    <dgm:pt modelId="{EC700B7C-22AD-A448-932D-B2D74EB83739}" type="pres">
      <dgm:prSet presAssocID="{4E8D2E69-0173-4BD3-B96A-7A9C5DD12B47}" presName="compositeNode" presStyleCnt="0"/>
      <dgm:spPr/>
    </dgm:pt>
    <dgm:pt modelId="{DA09631C-A7BE-7B4B-B67A-731744F53514}" type="pres">
      <dgm:prSet presAssocID="{4E8D2E69-0173-4BD3-B96A-7A9C5DD12B47}" presName="parTx" presStyleLbl="node1" presStyleIdx="0" presStyleCnt="0">
        <dgm:presLayoutVars>
          <dgm:chMax val="0"/>
          <dgm:chPref val="0"/>
          <dgm:bulletEnabled val="1"/>
        </dgm:presLayoutVars>
      </dgm:prSet>
      <dgm:spPr/>
    </dgm:pt>
    <dgm:pt modelId="{325962D1-06AA-2647-AF55-6B9872C540C1}" type="pres">
      <dgm:prSet presAssocID="{4E8D2E69-0173-4BD3-B96A-7A9C5DD12B47}" presName="parSh" presStyleCnt="0"/>
      <dgm:spPr/>
    </dgm:pt>
    <dgm:pt modelId="{4A0B88BF-91DC-214E-A662-99F2E5E1AA6F}" type="pres">
      <dgm:prSet presAssocID="{4E8D2E69-0173-4BD3-B96A-7A9C5DD12B47}" presName="lineNode" presStyleLbl="alignAccFollowNode1" presStyleIdx="3" presStyleCnt="9"/>
      <dgm:spPr/>
    </dgm:pt>
    <dgm:pt modelId="{C1172316-FFE1-2D41-82E9-8EB0F5EACF76}" type="pres">
      <dgm:prSet presAssocID="{4E8D2E69-0173-4BD3-B96A-7A9C5DD12B47}" presName="lineArrowNode" presStyleLbl="alignAccFollowNode1" presStyleIdx="4" presStyleCnt="9"/>
      <dgm:spPr/>
    </dgm:pt>
    <dgm:pt modelId="{D40ADF37-3E5B-2D42-9470-8264667346F7}" type="pres">
      <dgm:prSet presAssocID="{FEF1E80E-8A9E-4B0A-817C-2A4CFDCF3FB2}" presName="sibTransNodeCircle" presStyleLbl="alignNode1" presStyleIdx="1" presStyleCnt="3">
        <dgm:presLayoutVars>
          <dgm:chMax val="0"/>
          <dgm:bulletEnabled/>
        </dgm:presLayoutVars>
      </dgm:prSet>
      <dgm:spPr/>
    </dgm:pt>
    <dgm:pt modelId="{9A2130FA-E71D-2149-B6B5-729705DA753F}" type="pres">
      <dgm:prSet presAssocID="{FEF1E80E-8A9E-4B0A-817C-2A4CFDCF3FB2}" presName="spacerBetweenCircleAndCallout" presStyleCnt="0">
        <dgm:presLayoutVars/>
      </dgm:prSet>
      <dgm:spPr/>
    </dgm:pt>
    <dgm:pt modelId="{EA4D4141-C1BF-E74E-8ECF-933FF6EE68D4}" type="pres">
      <dgm:prSet presAssocID="{4E8D2E69-0173-4BD3-B96A-7A9C5DD12B47}" presName="nodeText" presStyleLbl="alignAccFollowNode1" presStyleIdx="5" presStyleCnt="9">
        <dgm:presLayoutVars>
          <dgm:bulletEnabled val="1"/>
        </dgm:presLayoutVars>
      </dgm:prSet>
      <dgm:spPr/>
    </dgm:pt>
    <dgm:pt modelId="{80422F12-2F31-1041-9626-1A4A27C2D252}" type="pres">
      <dgm:prSet presAssocID="{FEF1E80E-8A9E-4B0A-817C-2A4CFDCF3FB2}" presName="sibTransComposite" presStyleCnt="0"/>
      <dgm:spPr/>
    </dgm:pt>
    <dgm:pt modelId="{B400E8F3-1394-C54D-A864-8B6685A025A9}" type="pres">
      <dgm:prSet presAssocID="{93A6A030-ABAB-4EFA-B539-0FDB3E07C1EF}" presName="compositeNode" presStyleCnt="0"/>
      <dgm:spPr/>
    </dgm:pt>
    <dgm:pt modelId="{0257A0F1-83E2-5242-BBAF-4082D66272A5}" type="pres">
      <dgm:prSet presAssocID="{93A6A030-ABAB-4EFA-B539-0FDB3E07C1EF}" presName="parTx" presStyleLbl="node1" presStyleIdx="0" presStyleCnt="0">
        <dgm:presLayoutVars>
          <dgm:chMax val="0"/>
          <dgm:chPref val="0"/>
          <dgm:bulletEnabled val="1"/>
        </dgm:presLayoutVars>
      </dgm:prSet>
      <dgm:spPr/>
    </dgm:pt>
    <dgm:pt modelId="{7F89A7B0-A25A-A34E-9E43-6769278A1274}" type="pres">
      <dgm:prSet presAssocID="{93A6A030-ABAB-4EFA-B539-0FDB3E07C1EF}" presName="parSh" presStyleCnt="0"/>
      <dgm:spPr/>
    </dgm:pt>
    <dgm:pt modelId="{EBC17C66-42F5-8741-9366-67B899EB8470}" type="pres">
      <dgm:prSet presAssocID="{93A6A030-ABAB-4EFA-B539-0FDB3E07C1EF}" presName="lineNode" presStyleLbl="alignAccFollowNode1" presStyleIdx="6" presStyleCnt="9"/>
      <dgm:spPr/>
    </dgm:pt>
    <dgm:pt modelId="{35A0AD7D-4761-5A4E-8421-A0D0A060E3A2}" type="pres">
      <dgm:prSet presAssocID="{93A6A030-ABAB-4EFA-B539-0FDB3E07C1EF}" presName="lineArrowNode" presStyleLbl="alignAccFollowNode1" presStyleIdx="7" presStyleCnt="9"/>
      <dgm:spPr/>
    </dgm:pt>
    <dgm:pt modelId="{2E09C126-5366-AA41-9BAD-31AD467B40A9}" type="pres">
      <dgm:prSet presAssocID="{BFE0749E-E343-4A6F-BD09-2810EE6B4BD7}" presName="sibTransNodeCircle" presStyleLbl="alignNode1" presStyleIdx="2" presStyleCnt="3">
        <dgm:presLayoutVars>
          <dgm:chMax val="0"/>
          <dgm:bulletEnabled/>
        </dgm:presLayoutVars>
      </dgm:prSet>
      <dgm:spPr/>
    </dgm:pt>
    <dgm:pt modelId="{7D99A2E4-B1CC-5046-9048-90027FA547BE}" type="pres">
      <dgm:prSet presAssocID="{BFE0749E-E343-4A6F-BD09-2810EE6B4BD7}" presName="spacerBetweenCircleAndCallout" presStyleCnt="0">
        <dgm:presLayoutVars/>
      </dgm:prSet>
      <dgm:spPr/>
    </dgm:pt>
    <dgm:pt modelId="{2CCAA94D-0D9E-CB40-97A3-00A05F4F0DC2}" type="pres">
      <dgm:prSet presAssocID="{93A6A030-ABAB-4EFA-B539-0FDB3E07C1EF}" presName="nodeText" presStyleLbl="alignAccFollowNode1" presStyleIdx="8" presStyleCnt="9">
        <dgm:presLayoutVars>
          <dgm:bulletEnabled val="1"/>
        </dgm:presLayoutVars>
      </dgm:prSet>
      <dgm:spPr/>
    </dgm:pt>
  </dgm:ptLst>
  <dgm:cxnLst>
    <dgm:cxn modelId="{62985F13-79FA-BC4A-8783-3DAA0F1FAA2F}" type="presOf" srcId="{93A6A030-ABAB-4EFA-B539-0FDB3E07C1EF}" destId="{2CCAA94D-0D9E-CB40-97A3-00A05F4F0DC2}" srcOrd="0" destOrd="0" presId="urn:microsoft.com/office/officeart/2016/7/layout/LinearArrowProcessNumbered"/>
    <dgm:cxn modelId="{99426D2B-C3FB-C846-9D4D-6EE116D49815}" type="presOf" srcId="{BFE0749E-E343-4A6F-BD09-2810EE6B4BD7}" destId="{2E09C126-5366-AA41-9BAD-31AD467B40A9}" srcOrd="0" destOrd="0" presId="urn:microsoft.com/office/officeart/2016/7/layout/LinearArrowProcessNumbered"/>
    <dgm:cxn modelId="{D9F8793A-7523-F649-AD1E-5DFCA97DCCFA}" type="presOf" srcId="{FEF1E80E-8A9E-4B0A-817C-2A4CFDCF3FB2}" destId="{D40ADF37-3E5B-2D42-9470-8264667346F7}" srcOrd="0" destOrd="0" presId="urn:microsoft.com/office/officeart/2016/7/layout/LinearArrowProcessNumbered"/>
    <dgm:cxn modelId="{0F866C41-EB5F-47BD-A2CD-A58671F15B67}" srcId="{D4503D04-C97E-4622-AE07-D0307CB3B4CA}" destId="{4E8D2E69-0173-4BD3-B96A-7A9C5DD12B47}" srcOrd="1" destOrd="0" parTransId="{B954BF22-E3B3-4A1C-802E-590228BE2D9C}" sibTransId="{FEF1E80E-8A9E-4B0A-817C-2A4CFDCF3FB2}"/>
    <dgm:cxn modelId="{9640184F-42CF-0441-8D18-50F45B342AD6}" type="presOf" srcId="{808B76D0-8EC7-469A-93AC-7A6017188A9D}" destId="{CE8B700A-AC6F-0E47-AEFA-DA760C3E6A6D}" srcOrd="0" destOrd="0" presId="urn:microsoft.com/office/officeart/2016/7/layout/LinearArrowProcessNumbered"/>
    <dgm:cxn modelId="{C5E94186-9CB6-4C42-92B3-C546CC53A7B9}" srcId="{D4503D04-C97E-4622-AE07-D0307CB3B4CA}" destId="{AAC263CB-8256-4B03-92FE-1622698FB3E9}" srcOrd="0" destOrd="0" parTransId="{0BEED663-FC38-4EAD-940F-4C475D2C87DB}" sibTransId="{808B76D0-8EC7-469A-93AC-7A6017188A9D}"/>
    <dgm:cxn modelId="{42720694-3F25-164D-8BA7-13098CD1C309}" type="presOf" srcId="{4E8D2E69-0173-4BD3-B96A-7A9C5DD12B47}" destId="{EA4D4141-C1BF-E74E-8ECF-933FF6EE68D4}" srcOrd="0" destOrd="0" presId="urn:microsoft.com/office/officeart/2016/7/layout/LinearArrowProcessNumbered"/>
    <dgm:cxn modelId="{1DBFCA9C-22A6-CF4B-A1DC-84F892D316C2}" type="presOf" srcId="{AAC263CB-8256-4B03-92FE-1622698FB3E9}" destId="{12DC819D-BB19-CE49-AFEB-155922B01406}" srcOrd="0" destOrd="0" presId="urn:microsoft.com/office/officeart/2016/7/layout/LinearArrowProcessNumbered"/>
    <dgm:cxn modelId="{429BBAB5-E6F3-574F-AC79-1CB7EF13C8D7}" type="presOf" srcId="{D4503D04-C97E-4622-AE07-D0307CB3B4CA}" destId="{3C40F323-2A26-1146-9131-B2D8B599E05D}" srcOrd="0" destOrd="0" presId="urn:microsoft.com/office/officeart/2016/7/layout/LinearArrowProcessNumbered"/>
    <dgm:cxn modelId="{4B40C8DC-6B57-4F5B-8440-7241C649700B}" srcId="{D4503D04-C97E-4622-AE07-D0307CB3B4CA}" destId="{93A6A030-ABAB-4EFA-B539-0FDB3E07C1EF}" srcOrd="2" destOrd="0" parTransId="{3D674B97-6DC6-4A12-85BA-0976D3064237}" sibTransId="{BFE0749E-E343-4A6F-BD09-2810EE6B4BD7}"/>
    <dgm:cxn modelId="{AF33346B-FE09-2E43-B098-7822C74FDC14}" type="presParOf" srcId="{3C40F323-2A26-1146-9131-B2D8B599E05D}" destId="{296CA727-22E4-1143-B024-CE111CF4A770}" srcOrd="0" destOrd="0" presId="urn:microsoft.com/office/officeart/2016/7/layout/LinearArrowProcessNumbered"/>
    <dgm:cxn modelId="{06A584FA-9EF5-5348-A462-AB4A83E01DCB}" type="presParOf" srcId="{296CA727-22E4-1143-B024-CE111CF4A770}" destId="{321FD1E3-6BBE-294B-B4C0-6DC5A435E948}" srcOrd="0" destOrd="0" presId="urn:microsoft.com/office/officeart/2016/7/layout/LinearArrowProcessNumbered"/>
    <dgm:cxn modelId="{3DCC91DD-666F-FD47-97D0-0373CDD777BB}" type="presParOf" srcId="{296CA727-22E4-1143-B024-CE111CF4A770}" destId="{70577C9B-C730-EA49-B58D-C5D075366A14}" srcOrd="1" destOrd="0" presId="urn:microsoft.com/office/officeart/2016/7/layout/LinearArrowProcessNumbered"/>
    <dgm:cxn modelId="{4F7E7384-CB47-7A4B-A7DC-54496DEF3BF2}" type="presParOf" srcId="{70577C9B-C730-EA49-B58D-C5D075366A14}" destId="{8B390F72-5471-DD42-9CE3-6F37BDA74B87}" srcOrd="0" destOrd="0" presId="urn:microsoft.com/office/officeart/2016/7/layout/LinearArrowProcessNumbered"/>
    <dgm:cxn modelId="{EA7A12D7-4D88-1B45-AA6B-10A5D6721337}" type="presParOf" srcId="{70577C9B-C730-EA49-B58D-C5D075366A14}" destId="{B510E1DB-3720-2045-A15B-D53248B697B7}" srcOrd="1" destOrd="0" presId="urn:microsoft.com/office/officeart/2016/7/layout/LinearArrowProcessNumbered"/>
    <dgm:cxn modelId="{AB2F9F3E-06CC-A242-A5D9-205452070D3C}" type="presParOf" srcId="{70577C9B-C730-EA49-B58D-C5D075366A14}" destId="{CE8B700A-AC6F-0E47-AEFA-DA760C3E6A6D}" srcOrd="2" destOrd="0" presId="urn:microsoft.com/office/officeart/2016/7/layout/LinearArrowProcessNumbered"/>
    <dgm:cxn modelId="{5972EA4C-C3BE-4C46-B56F-882865FC2AAB}" type="presParOf" srcId="{70577C9B-C730-EA49-B58D-C5D075366A14}" destId="{FCC40D6F-EEB6-3446-88E1-B053AA67D0BA}" srcOrd="3" destOrd="0" presId="urn:microsoft.com/office/officeart/2016/7/layout/LinearArrowProcessNumbered"/>
    <dgm:cxn modelId="{AB1C3499-BBA5-2244-94C6-0DC933F2D4D2}" type="presParOf" srcId="{296CA727-22E4-1143-B024-CE111CF4A770}" destId="{12DC819D-BB19-CE49-AFEB-155922B01406}" srcOrd="2" destOrd="0" presId="urn:microsoft.com/office/officeart/2016/7/layout/LinearArrowProcessNumbered"/>
    <dgm:cxn modelId="{08F0ADDE-2970-8B4F-941B-7A991543CDC5}" type="presParOf" srcId="{3C40F323-2A26-1146-9131-B2D8B599E05D}" destId="{C23696F0-ABD6-D744-AF78-0E1E04C15B58}" srcOrd="1" destOrd="0" presId="urn:microsoft.com/office/officeart/2016/7/layout/LinearArrowProcessNumbered"/>
    <dgm:cxn modelId="{CAF410FE-C712-5841-935C-7618E7C200C3}" type="presParOf" srcId="{3C40F323-2A26-1146-9131-B2D8B599E05D}" destId="{EC700B7C-22AD-A448-932D-B2D74EB83739}" srcOrd="2" destOrd="0" presId="urn:microsoft.com/office/officeart/2016/7/layout/LinearArrowProcessNumbered"/>
    <dgm:cxn modelId="{F0045999-1782-9846-A60D-3738A61DEE2D}" type="presParOf" srcId="{EC700B7C-22AD-A448-932D-B2D74EB83739}" destId="{DA09631C-A7BE-7B4B-B67A-731744F53514}" srcOrd="0" destOrd="0" presId="urn:microsoft.com/office/officeart/2016/7/layout/LinearArrowProcessNumbered"/>
    <dgm:cxn modelId="{37EB15ED-5F22-C849-B69C-A92D19754292}" type="presParOf" srcId="{EC700B7C-22AD-A448-932D-B2D74EB83739}" destId="{325962D1-06AA-2647-AF55-6B9872C540C1}" srcOrd="1" destOrd="0" presId="urn:microsoft.com/office/officeart/2016/7/layout/LinearArrowProcessNumbered"/>
    <dgm:cxn modelId="{EA52BA3B-55B6-F04E-B877-AAFA290DD2A0}" type="presParOf" srcId="{325962D1-06AA-2647-AF55-6B9872C540C1}" destId="{4A0B88BF-91DC-214E-A662-99F2E5E1AA6F}" srcOrd="0" destOrd="0" presId="urn:microsoft.com/office/officeart/2016/7/layout/LinearArrowProcessNumbered"/>
    <dgm:cxn modelId="{BADAD535-4998-854F-95AB-8065F883495C}" type="presParOf" srcId="{325962D1-06AA-2647-AF55-6B9872C540C1}" destId="{C1172316-FFE1-2D41-82E9-8EB0F5EACF76}" srcOrd="1" destOrd="0" presId="urn:microsoft.com/office/officeart/2016/7/layout/LinearArrowProcessNumbered"/>
    <dgm:cxn modelId="{A31EA0B2-1FEC-E647-8CC7-E93E1A3BBEE4}" type="presParOf" srcId="{325962D1-06AA-2647-AF55-6B9872C540C1}" destId="{D40ADF37-3E5B-2D42-9470-8264667346F7}" srcOrd="2" destOrd="0" presId="urn:microsoft.com/office/officeart/2016/7/layout/LinearArrowProcessNumbered"/>
    <dgm:cxn modelId="{7C7AF049-07F5-3D48-B524-40B594521C0E}" type="presParOf" srcId="{325962D1-06AA-2647-AF55-6B9872C540C1}" destId="{9A2130FA-E71D-2149-B6B5-729705DA753F}" srcOrd="3" destOrd="0" presId="urn:microsoft.com/office/officeart/2016/7/layout/LinearArrowProcessNumbered"/>
    <dgm:cxn modelId="{2B704C1F-FB45-6846-8ACF-7DFD906A03FD}" type="presParOf" srcId="{EC700B7C-22AD-A448-932D-B2D74EB83739}" destId="{EA4D4141-C1BF-E74E-8ECF-933FF6EE68D4}" srcOrd="2" destOrd="0" presId="urn:microsoft.com/office/officeart/2016/7/layout/LinearArrowProcessNumbered"/>
    <dgm:cxn modelId="{1CBF126D-59DC-A749-87E9-89529DAC5CF9}" type="presParOf" srcId="{3C40F323-2A26-1146-9131-B2D8B599E05D}" destId="{80422F12-2F31-1041-9626-1A4A27C2D252}" srcOrd="3" destOrd="0" presId="urn:microsoft.com/office/officeart/2016/7/layout/LinearArrowProcessNumbered"/>
    <dgm:cxn modelId="{1CA31CC6-FF26-8C48-A4FC-D711E0756948}" type="presParOf" srcId="{3C40F323-2A26-1146-9131-B2D8B599E05D}" destId="{B400E8F3-1394-C54D-A864-8B6685A025A9}" srcOrd="4" destOrd="0" presId="urn:microsoft.com/office/officeart/2016/7/layout/LinearArrowProcessNumbered"/>
    <dgm:cxn modelId="{74717302-7DE9-224F-B1CD-76F865FDA5FE}" type="presParOf" srcId="{B400E8F3-1394-C54D-A864-8B6685A025A9}" destId="{0257A0F1-83E2-5242-BBAF-4082D66272A5}" srcOrd="0" destOrd="0" presId="urn:microsoft.com/office/officeart/2016/7/layout/LinearArrowProcessNumbered"/>
    <dgm:cxn modelId="{C5DD2B2A-FC1A-454B-B757-355679C5FDD8}" type="presParOf" srcId="{B400E8F3-1394-C54D-A864-8B6685A025A9}" destId="{7F89A7B0-A25A-A34E-9E43-6769278A1274}" srcOrd="1" destOrd="0" presId="urn:microsoft.com/office/officeart/2016/7/layout/LinearArrowProcessNumbered"/>
    <dgm:cxn modelId="{88930CF3-84F7-9843-BDE5-D5840E07F50F}" type="presParOf" srcId="{7F89A7B0-A25A-A34E-9E43-6769278A1274}" destId="{EBC17C66-42F5-8741-9366-67B899EB8470}" srcOrd="0" destOrd="0" presId="urn:microsoft.com/office/officeart/2016/7/layout/LinearArrowProcessNumbered"/>
    <dgm:cxn modelId="{3FCD1D2F-BBCE-A846-A46E-E40F1DC2FDC3}" type="presParOf" srcId="{7F89A7B0-A25A-A34E-9E43-6769278A1274}" destId="{35A0AD7D-4761-5A4E-8421-A0D0A060E3A2}" srcOrd="1" destOrd="0" presId="urn:microsoft.com/office/officeart/2016/7/layout/LinearArrowProcessNumbered"/>
    <dgm:cxn modelId="{8A7389E2-D319-C247-9F95-E95454110E5E}" type="presParOf" srcId="{7F89A7B0-A25A-A34E-9E43-6769278A1274}" destId="{2E09C126-5366-AA41-9BAD-31AD467B40A9}" srcOrd="2" destOrd="0" presId="urn:microsoft.com/office/officeart/2016/7/layout/LinearArrowProcessNumbered"/>
    <dgm:cxn modelId="{7937D3DA-C6FF-0645-9968-6895E17334D2}" type="presParOf" srcId="{7F89A7B0-A25A-A34E-9E43-6769278A1274}" destId="{7D99A2E4-B1CC-5046-9048-90027FA547BE}" srcOrd="3" destOrd="0" presId="urn:microsoft.com/office/officeart/2016/7/layout/LinearArrowProcessNumbered"/>
    <dgm:cxn modelId="{25E39B2A-D0CD-1C4C-BF9E-1BC8BDC7AAAC}" type="presParOf" srcId="{B400E8F3-1394-C54D-A864-8B6685A025A9}" destId="{2CCAA94D-0D9E-CB40-97A3-00A05F4F0DC2}" srcOrd="2" destOrd="0" presId="urn:microsoft.com/office/officeart/2016/7/layout/LinearArrowProcessNumbered"/>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90F72-5471-DD42-9CE3-6F37BDA74B87}">
      <dsp:nvSpPr>
        <dsp:cNvPr id="0" name=""/>
        <dsp:cNvSpPr/>
      </dsp:nvSpPr>
      <dsp:spPr>
        <a:xfrm>
          <a:off x="1033513" y="662239"/>
          <a:ext cx="821987" cy="71"/>
        </a:xfrm>
        <a:prstGeom prst="rect">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0E1DB-3720-2045-A15B-D53248B697B7}">
      <dsp:nvSpPr>
        <dsp:cNvPr id="0" name=""/>
        <dsp:cNvSpPr/>
      </dsp:nvSpPr>
      <dsp:spPr>
        <a:xfrm>
          <a:off x="1904819" y="593161"/>
          <a:ext cx="94528" cy="177119"/>
        </a:xfrm>
        <a:prstGeom prst="chevron">
          <a:avLst>
            <a:gd name="adj" fmla="val 90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8B700A-AC6F-0E47-AEFA-DA760C3E6A6D}">
      <dsp:nvSpPr>
        <dsp:cNvPr id="0" name=""/>
        <dsp:cNvSpPr/>
      </dsp:nvSpPr>
      <dsp:spPr>
        <a:xfrm>
          <a:off x="519609" y="251120"/>
          <a:ext cx="822310" cy="822310"/>
        </a:xfrm>
        <a:prstGeom prst="ellipse">
          <a:avLst/>
        </a:prstGeom>
        <a:solidFill>
          <a:schemeClr val="lt1"/>
        </a:solidFill>
        <a:ln w="19050" cap="rnd"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1910" tIns="31910" rIns="31910" bIns="3191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2"/>
              </a:solidFill>
            </a:rPr>
            <a:t>1</a:t>
          </a:r>
        </a:p>
      </dsp:txBody>
      <dsp:txXfrm>
        <a:off x="640034" y="371545"/>
        <a:ext cx="581460" cy="581460"/>
      </dsp:txXfrm>
    </dsp:sp>
    <dsp:sp modelId="{12DC819D-BB19-CE49-AFEB-155922B01406}">
      <dsp:nvSpPr>
        <dsp:cNvPr id="0" name=""/>
        <dsp:cNvSpPr/>
      </dsp:nvSpPr>
      <dsp:spPr>
        <a:xfrm>
          <a:off x="6029" y="1238468"/>
          <a:ext cx="1849471" cy="208845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19050"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5888" tIns="165100" rIns="145888" bIns="165100" numCol="1" spcCol="1270" anchor="ctr" anchorCtr="0">
          <a:noAutofit/>
        </a:bodyPr>
        <a:lstStyle/>
        <a:p>
          <a:pPr marL="0" lvl="0" indent="0" algn="ctr" defTabSz="622300">
            <a:lnSpc>
              <a:spcPct val="90000"/>
            </a:lnSpc>
            <a:spcBef>
              <a:spcPct val="0"/>
            </a:spcBef>
            <a:spcAft>
              <a:spcPct val="35000"/>
            </a:spcAft>
            <a:buNone/>
          </a:pPr>
          <a:r>
            <a:rPr lang="en-IN" sz="1400" kern="1200" dirty="0"/>
            <a:t>Venue Booking system is the best way to keep clients engaged with the service as they are on the move. </a:t>
          </a:r>
          <a:endParaRPr lang="en-US" sz="1400" kern="1200" dirty="0"/>
        </a:p>
      </dsp:txBody>
      <dsp:txXfrm>
        <a:off x="6029" y="1608362"/>
        <a:ext cx="1849471" cy="1718556"/>
      </dsp:txXfrm>
    </dsp:sp>
    <dsp:sp modelId="{4A0B88BF-91DC-214E-A662-99F2E5E1AA6F}">
      <dsp:nvSpPr>
        <dsp:cNvPr id="0" name=""/>
        <dsp:cNvSpPr/>
      </dsp:nvSpPr>
      <dsp:spPr>
        <a:xfrm>
          <a:off x="2060997" y="663639"/>
          <a:ext cx="1849471" cy="72"/>
        </a:xfrm>
        <a:prstGeom prst="rect">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72316-FFE1-2D41-82E9-8EB0F5EACF76}">
      <dsp:nvSpPr>
        <dsp:cNvPr id="0" name=""/>
        <dsp:cNvSpPr/>
      </dsp:nvSpPr>
      <dsp:spPr>
        <a:xfrm>
          <a:off x="3959787" y="594325"/>
          <a:ext cx="94528" cy="178327"/>
        </a:xfrm>
        <a:prstGeom prst="chevron">
          <a:avLst>
            <a:gd name="adj" fmla="val 90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0ADF37-3E5B-2D42-9470-8264667346F7}">
      <dsp:nvSpPr>
        <dsp:cNvPr id="0" name=""/>
        <dsp:cNvSpPr/>
      </dsp:nvSpPr>
      <dsp:spPr>
        <a:xfrm>
          <a:off x="2574577" y="252519"/>
          <a:ext cx="822310" cy="822310"/>
        </a:xfrm>
        <a:prstGeom prst="ellipse">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31910" tIns="31910" rIns="31910" bIns="3191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2"/>
              </a:solidFill>
            </a:rPr>
            <a:t>2</a:t>
          </a:r>
          <a:endParaRPr lang="en-US" sz="3600" kern="1200" dirty="0">
            <a:solidFill>
              <a:schemeClr val="bg2"/>
            </a:solidFill>
          </a:endParaRPr>
        </a:p>
      </dsp:txBody>
      <dsp:txXfrm>
        <a:off x="2695002" y="372944"/>
        <a:ext cx="581460" cy="581460"/>
      </dsp:txXfrm>
    </dsp:sp>
    <dsp:sp modelId="{EA4D4141-C1BF-E74E-8ECF-933FF6EE68D4}">
      <dsp:nvSpPr>
        <dsp:cNvPr id="0" name=""/>
        <dsp:cNvSpPr/>
      </dsp:nvSpPr>
      <dsp:spPr>
        <a:xfrm>
          <a:off x="2060997" y="1241829"/>
          <a:ext cx="1849471" cy="208845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19050"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5888" tIns="165100" rIns="145888" bIns="165100" numCol="1" spcCol="1270" anchor="ctr" anchorCtr="0">
          <a:noAutofit/>
        </a:bodyPr>
        <a:lstStyle/>
        <a:p>
          <a:pPr marL="0" lvl="0" indent="0" algn="ctr" defTabSz="622300">
            <a:lnSpc>
              <a:spcPct val="90000"/>
            </a:lnSpc>
            <a:spcBef>
              <a:spcPct val="0"/>
            </a:spcBef>
            <a:spcAft>
              <a:spcPct val="35000"/>
            </a:spcAft>
            <a:buNone/>
          </a:pPr>
          <a:r>
            <a:rPr lang="en-IN" sz="1400" kern="1200" dirty="0"/>
            <a:t>The main aim of this proposal is to develop an online venue booking system which can reduce the manual work</a:t>
          </a:r>
          <a:endParaRPr lang="en-US" sz="1400" kern="1200" dirty="0"/>
        </a:p>
      </dsp:txBody>
      <dsp:txXfrm>
        <a:off x="2060997" y="1611723"/>
        <a:ext cx="1849471" cy="1718556"/>
      </dsp:txXfrm>
    </dsp:sp>
    <dsp:sp modelId="{EBC17C66-42F5-8741-9366-67B899EB8470}">
      <dsp:nvSpPr>
        <dsp:cNvPr id="0" name=""/>
        <dsp:cNvSpPr/>
      </dsp:nvSpPr>
      <dsp:spPr>
        <a:xfrm>
          <a:off x="4115964" y="663639"/>
          <a:ext cx="924735" cy="72"/>
        </a:xfrm>
        <a:prstGeom prst="rect">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09C126-5366-AA41-9BAD-31AD467B40A9}">
      <dsp:nvSpPr>
        <dsp:cNvPr id="0" name=""/>
        <dsp:cNvSpPr/>
      </dsp:nvSpPr>
      <dsp:spPr>
        <a:xfrm>
          <a:off x="4629545" y="252519"/>
          <a:ext cx="822310" cy="822310"/>
        </a:xfrm>
        <a:prstGeom prst="ellipse">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31910" tIns="31910" rIns="31910" bIns="3191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2"/>
              </a:solidFill>
            </a:rPr>
            <a:t>3</a:t>
          </a:r>
          <a:endParaRPr lang="en-US" sz="3600" kern="1200" dirty="0">
            <a:solidFill>
              <a:schemeClr val="bg2"/>
            </a:solidFill>
          </a:endParaRPr>
        </a:p>
      </dsp:txBody>
      <dsp:txXfrm>
        <a:off x="4749970" y="372944"/>
        <a:ext cx="581460" cy="581460"/>
      </dsp:txXfrm>
    </dsp:sp>
    <dsp:sp modelId="{2CCAA94D-0D9E-CB40-97A3-00A05F4F0DC2}">
      <dsp:nvSpPr>
        <dsp:cNvPr id="0" name=""/>
        <dsp:cNvSpPr/>
      </dsp:nvSpPr>
      <dsp:spPr>
        <a:xfrm>
          <a:off x="4115964" y="1241829"/>
          <a:ext cx="1849471" cy="208845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19050"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5888" tIns="165100" rIns="145888" bIns="165100" numCol="1" spcCol="1270" anchor="ctr" anchorCtr="0">
          <a:noAutofit/>
        </a:bodyPr>
        <a:lstStyle/>
        <a:p>
          <a:pPr marL="0" lvl="0" indent="0" algn="ctr" defTabSz="622300">
            <a:lnSpc>
              <a:spcPct val="90000"/>
            </a:lnSpc>
            <a:spcBef>
              <a:spcPct val="0"/>
            </a:spcBef>
            <a:spcAft>
              <a:spcPct val="35000"/>
            </a:spcAft>
            <a:buNone/>
          </a:pPr>
          <a:r>
            <a:rPr lang="en-IN" sz="1400" kern="1200" dirty="0"/>
            <a:t>Editing, adding and updating of Records is improved which results in proper resource management of Payment data. </a:t>
          </a:r>
          <a:endParaRPr lang="en-US" sz="1400" kern="1200" dirty="0"/>
        </a:p>
      </dsp:txBody>
      <dsp:txXfrm>
        <a:off x="4115964" y="1611723"/>
        <a:ext cx="1849471" cy="1718556"/>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11/27/2022</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11/27/2022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4</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15</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3010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67893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86358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18313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65511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798863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84028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82447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2185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Left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11/27/2022</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7670AA00-D84B-B248-A24F-8AE30432F34F}"/>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F1F5E30B-8480-DC42-89B6-750512FFAB6E}"/>
              </a:ext>
            </a:extLst>
          </p:cNvPr>
          <p:cNvGrpSpPr/>
          <p:nvPr userDrawn="1"/>
        </p:nvGrpSpPr>
        <p:grpSpPr>
          <a:xfrm>
            <a:off x="430351"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838200" y="585788"/>
            <a:ext cx="5765800" cy="5675312"/>
          </a:xfrm>
          <a:solidFill>
            <a:schemeClr val="tx2"/>
          </a:solidFill>
        </p:spPr>
        <p:txBody>
          <a:bodyPr/>
          <a:lstStyle/>
          <a:p>
            <a:r>
              <a:rPr lang="en-US"/>
              <a:t>Click icon to add picture</a:t>
            </a:r>
            <a:endParaRPr lang="en-US" dirty="0"/>
          </a:p>
        </p:txBody>
      </p:sp>
      <p:sp>
        <p:nvSpPr>
          <p:cNvPr id="15" name="Title 1">
            <a:extLst>
              <a:ext uri="{FF2B5EF4-FFF2-40B4-BE49-F238E27FC236}">
                <a16:creationId xmlns:a16="http://schemas.microsoft.com/office/drawing/2014/main" id="{0DDB9158-0087-8647-9EE0-2F46678DD9AE}"/>
              </a:ext>
            </a:extLst>
          </p:cNvPr>
          <p:cNvSpPr>
            <a:spLocks noGrp="1"/>
          </p:cNvSpPr>
          <p:nvPr>
            <p:ph type="title"/>
          </p:nvPr>
        </p:nvSpPr>
        <p:spPr>
          <a:xfrm>
            <a:off x="6986447" y="2916598"/>
            <a:ext cx="5180151" cy="1325563"/>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a:t>Click to edit Master title style</a:t>
            </a:r>
            <a:endParaRPr lang="en-US" dirty="0"/>
          </a:p>
        </p:txBody>
      </p:sp>
    </p:spTree>
    <p:extLst>
      <p:ext uri="{BB962C8B-B14F-4D97-AF65-F5344CB8AC3E}">
        <p14:creationId xmlns:p14="http://schemas.microsoft.com/office/powerpoint/2010/main" val="524187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 Right Image Layout">
    <p:spTree>
      <p:nvGrpSpPr>
        <p:cNvPr id="1" name=""/>
        <p:cNvGrpSpPr/>
        <p:nvPr/>
      </p:nvGrpSpPr>
      <p:grpSpPr>
        <a:xfrm>
          <a:off x="0" y="0"/>
          <a:ext cx="0" cy="0"/>
          <a:chOff x="0" y="0"/>
          <a:chExt cx="0" cy="0"/>
        </a:xfrm>
      </p:grpSpPr>
      <p:pic>
        <p:nvPicPr>
          <p:cNvPr id="11" name="Picture 10" descr="Abstract Spiral black texture">
            <a:extLst>
              <a:ext uri="{FF2B5EF4-FFF2-40B4-BE49-F238E27FC236}">
                <a16:creationId xmlns:a16="http://schemas.microsoft.com/office/drawing/2014/main" id="{F8D5C6D4-409A-D74E-B574-DB65B323A7D1}"/>
              </a:ext>
            </a:extLst>
          </p:cNvPr>
          <p:cNvPicPr>
            <a:picLocks noChangeAspect="1"/>
          </p:cNvPicPr>
          <p:nvPr userDrawn="1"/>
        </p:nvPicPr>
        <p:blipFill rotWithShape="1">
          <a:blip r:embed="rId2" cstate="print">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11/27/2022</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grpSp>
        <p:nvGrpSpPr>
          <p:cNvPr id="6" name="Group 5">
            <a:extLst>
              <a:ext uri="{FF2B5EF4-FFF2-40B4-BE49-F238E27FC236}">
                <a16:creationId xmlns:a16="http://schemas.microsoft.com/office/drawing/2014/main" id="{F1F5E30B-8480-DC42-89B6-750512FFAB6E}"/>
              </a:ext>
            </a:extLst>
          </p:cNvPr>
          <p:cNvGrpSpPr/>
          <p:nvPr userDrawn="1"/>
        </p:nvGrpSpPr>
        <p:grpSpPr>
          <a:xfrm rot="10800000">
            <a:off x="5215568"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5623417" y="585788"/>
            <a:ext cx="5765800" cy="5675312"/>
          </a:xfrm>
          <a:solidFill>
            <a:schemeClr val="tx2"/>
          </a:solidFill>
        </p:spPr>
        <p:txBody>
          <a:bodyPr/>
          <a:lstStyle/>
          <a:p>
            <a:r>
              <a:rPr lang="en-US"/>
              <a:t>Click icon to add picture</a:t>
            </a:r>
            <a:endParaRPr lang="en-US" dirty="0"/>
          </a:p>
        </p:txBody>
      </p:sp>
      <p:sp>
        <p:nvSpPr>
          <p:cNvPr id="15" name="Title 1">
            <a:extLst>
              <a:ext uri="{FF2B5EF4-FFF2-40B4-BE49-F238E27FC236}">
                <a16:creationId xmlns:a16="http://schemas.microsoft.com/office/drawing/2014/main" id="{0DDB9158-0087-8647-9EE0-2F46678DD9AE}"/>
              </a:ext>
            </a:extLst>
          </p:cNvPr>
          <p:cNvSpPr>
            <a:spLocks noGrp="1"/>
          </p:cNvSpPr>
          <p:nvPr>
            <p:ph type="title"/>
          </p:nvPr>
        </p:nvSpPr>
        <p:spPr>
          <a:xfrm>
            <a:off x="0" y="2916598"/>
            <a:ext cx="5180151" cy="1325563"/>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a:t>Click to edit Master title style</a:t>
            </a:r>
            <a:endParaRPr lang="en-US" dirty="0"/>
          </a:p>
        </p:txBody>
      </p:sp>
    </p:spTree>
    <p:extLst>
      <p:ext uri="{BB962C8B-B14F-4D97-AF65-F5344CB8AC3E}">
        <p14:creationId xmlns:p14="http://schemas.microsoft.com/office/powerpoint/2010/main" val="2407409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15791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333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62415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170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23557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93615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8444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43496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7DE6118-2437-4B30-8E3C-4D2BE6020583}" type="datetimeFigureOut">
              <a:rPr lang="en-US" smtClean="0"/>
              <a:pPr/>
              <a:t>11/27/2022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33654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798304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4016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42278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60507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 Left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11/27/2022</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7670AA00-D84B-B248-A24F-8AE30432F34F}"/>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F1F5E30B-8480-DC42-89B6-750512FFAB6E}"/>
              </a:ext>
            </a:extLst>
          </p:cNvPr>
          <p:cNvGrpSpPr/>
          <p:nvPr userDrawn="1"/>
        </p:nvGrpSpPr>
        <p:grpSpPr>
          <a:xfrm>
            <a:off x="430351"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838200" y="585788"/>
            <a:ext cx="5765800" cy="5675312"/>
          </a:xfrm>
          <a:solidFill>
            <a:schemeClr val="tx2"/>
          </a:solidFill>
        </p:spPr>
        <p:txBody>
          <a:bodyPr/>
          <a:lstStyle/>
          <a:p>
            <a:r>
              <a:rPr lang="en-US"/>
              <a:t>Click icon to add picture</a:t>
            </a:r>
            <a:endParaRPr lang="en-US" dirty="0"/>
          </a:p>
        </p:txBody>
      </p:sp>
      <p:sp>
        <p:nvSpPr>
          <p:cNvPr id="15" name="Title 1">
            <a:extLst>
              <a:ext uri="{FF2B5EF4-FFF2-40B4-BE49-F238E27FC236}">
                <a16:creationId xmlns:a16="http://schemas.microsoft.com/office/drawing/2014/main" id="{0DDB9158-0087-8647-9EE0-2F46678DD9AE}"/>
              </a:ext>
            </a:extLst>
          </p:cNvPr>
          <p:cNvSpPr>
            <a:spLocks noGrp="1"/>
          </p:cNvSpPr>
          <p:nvPr>
            <p:ph type="title"/>
          </p:nvPr>
        </p:nvSpPr>
        <p:spPr>
          <a:xfrm>
            <a:off x="6986447" y="2916598"/>
            <a:ext cx="5180151" cy="1325563"/>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a:t>Click to edit Master title style</a:t>
            </a:r>
            <a:endParaRPr lang="en-US" dirty="0"/>
          </a:p>
        </p:txBody>
      </p:sp>
    </p:spTree>
    <p:extLst>
      <p:ext uri="{BB962C8B-B14F-4D97-AF65-F5344CB8AC3E}">
        <p14:creationId xmlns:p14="http://schemas.microsoft.com/office/powerpoint/2010/main" val="33501498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 Right Image Layout">
    <p:spTree>
      <p:nvGrpSpPr>
        <p:cNvPr id="1" name=""/>
        <p:cNvGrpSpPr/>
        <p:nvPr/>
      </p:nvGrpSpPr>
      <p:grpSpPr>
        <a:xfrm>
          <a:off x="0" y="0"/>
          <a:ext cx="0" cy="0"/>
          <a:chOff x="0" y="0"/>
          <a:chExt cx="0" cy="0"/>
        </a:xfrm>
      </p:grpSpPr>
      <p:pic>
        <p:nvPicPr>
          <p:cNvPr id="11" name="Picture 10" descr="Abstract Spiral black texture">
            <a:extLst>
              <a:ext uri="{FF2B5EF4-FFF2-40B4-BE49-F238E27FC236}">
                <a16:creationId xmlns:a16="http://schemas.microsoft.com/office/drawing/2014/main" id="{F8D5C6D4-409A-D74E-B574-DB65B323A7D1}"/>
              </a:ext>
            </a:extLst>
          </p:cNvPr>
          <p:cNvPicPr>
            <a:picLocks noChangeAspect="1"/>
          </p:cNvPicPr>
          <p:nvPr userDrawn="1"/>
        </p:nvPicPr>
        <p:blipFill rotWithShape="1">
          <a:blip r:embed="rId2" cstate="print">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11/27/2022</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grpSp>
        <p:nvGrpSpPr>
          <p:cNvPr id="6" name="Group 5">
            <a:extLst>
              <a:ext uri="{FF2B5EF4-FFF2-40B4-BE49-F238E27FC236}">
                <a16:creationId xmlns:a16="http://schemas.microsoft.com/office/drawing/2014/main" id="{F1F5E30B-8480-DC42-89B6-750512FFAB6E}"/>
              </a:ext>
            </a:extLst>
          </p:cNvPr>
          <p:cNvGrpSpPr/>
          <p:nvPr userDrawn="1"/>
        </p:nvGrpSpPr>
        <p:grpSpPr>
          <a:xfrm rot="10800000">
            <a:off x="5215568"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5623417" y="585788"/>
            <a:ext cx="5765800" cy="5675312"/>
          </a:xfrm>
          <a:solidFill>
            <a:schemeClr val="tx2"/>
          </a:solidFill>
        </p:spPr>
        <p:txBody>
          <a:bodyPr/>
          <a:lstStyle/>
          <a:p>
            <a:r>
              <a:rPr lang="en-US"/>
              <a:t>Click icon to add picture</a:t>
            </a:r>
            <a:endParaRPr lang="en-US" dirty="0"/>
          </a:p>
        </p:txBody>
      </p:sp>
      <p:sp>
        <p:nvSpPr>
          <p:cNvPr id="15" name="Title 1">
            <a:extLst>
              <a:ext uri="{FF2B5EF4-FFF2-40B4-BE49-F238E27FC236}">
                <a16:creationId xmlns:a16="http://schemas.microsoft.com/office/drawing/2014/main" id="{0DDB9158-0087-8647-9EE0-2F46678DD9AE}"/>
              </a:ext>
            </a:extLst>
          </p:cNvPr>
          <p:cNvSpPr>
            <a:spLocks noGrp="1"/>
          </p:cNvSpPr>
          <p:nvPr>
            <p:ph type="title"/>
          </p:nvPr>
        </p:nvSpPr>
        <p:spPr>
          <a:xfrm>
            <a:off x="0" y="2916598"/>
            <a:ext cx="5180151" cy="1325563"/>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a:t>Click to edit Master title style</a:t>
            </a:r>
            <a:endParaRPr lang="en-US" dirty="0"/>
          </a:p>
        </p:txBody>
      </p:sp>
    </p:spTree>
    <p:extLst>
      <p:ext uri="{BB962C8B-B14F-4D97-AF65-F5344CB8AC3E}">
        <p14:creationId xmlns:p14="http://schemas.microsoft.com/office/powerpoint/2010/main" val="212674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016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35759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1103139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09995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3756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DE6118-2437-4B30-8E3C-4D2BE6020583}" type="datetimeFigureOut">
              <a:rPr lang="en-US" smtClean="0"/>
              <a:pPr/>
              <a:t>11/27/2022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06989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4133184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7DE6118-2437-4B30-8E3C-4D2BE6020583}" type="datetimeFigureOut">
              <a:rPr lang="en-US" smtClean="0"/>
              <a:pPr/>
              <a:t>11/27/2022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9E57DC2-970A-4B3E-BB1C-7A09969E49DF}"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47438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e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RathoreAbhiii/venue-management" TargetMode="Externa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jpeg"/><Relationship Id="rId4" Type="http://schemas.openxmlformats.org/officeDocument/2006/relationships/diagramData" Target="../diagrams/data1.xml"/><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rot="10800000">
            <a:off x="2767914" y="1343017"/>
            <a:ext cx="6833285" cy="1171037"/>
          </a:xfrm>
          <a:effectLst>
            <a:softEdge rad="635000"/>
          </a:effectLst>
        </p:spPr>
        <p:txBody>
          <a:bodyPr>
            <a:normAutofit/>
          </a:bodyPr>
          <a:lstStyle/>
          <a:p>
            <a:r>
              <a:rPr lang="en-US" b="1" dirty="0">
                <a:solidFill>
                  <a:srgbClr val="FFC000"/>
                </a:solidFill>
              </a:rPr>
              <a:t> GNIKOOB EUNEV</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1757888" y="4578178"/>
            <a:ext cx="8676222" cy="1905000"/>
          </a:xfrm>
        </p:spPr>
        <p:txBody>
          <a:bodyPr>
            <a:normAutofit/>
          </a:bodyPr>
          <a:lstStyle/>
          <a:p>
            <a:r>
              <a:rPr lang="en-US" b="1" i="1" dirty="0">
                <a:solidFill>
                  <a:srgbClr val="FFC000"/>
                </a:solidFill>
              </a:rPr>
              <a:t>JAVA PROGRAMMING</a:t>
            </a:r>
          </a:p>
          <a:p>
            <a:endParaRPr lang="en-US" b="1" i="1" dirty="0">
              <a:solidFill>
                <a:srgbClr val="FFC000"/>
              </a:solidFill>
            </a:endParaRPr>
          </a:p>
        </p:txBody>
      </p:sp>
      <p:sp>
        <p:nvSpPr>
          <p:cNvPr id="5" name="Rectangle 4">
            <a:extLst>
              <a:ext uri="{FF2B5EF4-FFF2-40B4-BE49-F238E27FC236}">
                <a16:creationId xmlns:a16="http://schemas.microsoft.com/office/drawing/2014/main" id="{DFAD8E40-F19B-741D-6B36-725BC85A6734}"/>
              </a:ext>
            </a:extLst>
          </p:cNvPr>
          <p:cNvSpPr/>
          <p:nvPr/>
        </p:nvSpPr>
        <p:spPr>
          <a:xfrm>
            <a:off x="3183182" y="833699"/>
            <a:ext cx="582563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rgbClr val="FFC000"/>
                </a:solidFill>
                <a:effectLst>
                  <a:outerShdw dist="38100" dir="2700000" algn="bl" rotWithShape="0">
                    <a:schemeClr val="accent5"/>
                  </a:outerShdw>
                </a:effectLst>
              </a:rPr>
              <a:t>VENUE BOOKING</a:t>
            </a:r>
            <a:endParaRPr lang="en-IN" sz="4800" b="1" cap="none" spc="0" dirty="0">
              <a:ln w="13462">
                <a:solidFill>
                  <a:schemeClr val="bg1"/>
                </a:solidFill>
                <a:prstDash val="solid"/>
              </a:ln>
              <a:solidFill>
                <a:srgbClr val="FFC000"/>
              </a:solidFill>
              <a:effectLst>
                <a:outerShdw dist="38100" dir="2700000" algn="bl" rotWithShape="0">
                  <a:schemeClr val="accent5"/>
                </a:outerShdw>
              </a:effectLst>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4D9D97B-7FB6-EB92-E6A1-C4CC5C74F0E7}"/>
              </a:ext>
            </a:extLst>
          </p:cNvPr>
          <p:cNvPicPr>
            <a:picLocks noGrp="1" noChangeAspect="1"/>
          </p:cNvPicPr>
          <p:nvPr>
            <p:ph type="pic" sz="quarter" idx="13"/>
          </p:nvPr>
        </p:nvPicPr>
        <p:blipFill>
          <a:blip r:embed="rId2"/>
          <a:srcRect l="13181" r="13181"/>
          <a:stretch>
            <a:fillRect/>
          </a:stretch>
        </p:blipFill>
        <p:spPr/>
      </p:pic>
      <p:sp>
        <p:nvSpPr>
          <p:cNvPr id="3" name="Title 2">
            <a:extLst>
              <a:ext uri="{FF2B5EF4-FFF2-40B4-BE49-F238E27FC236}">
                <a16:creationId xmlns:a16="http://schemas.microsoft.com/office/drawing/2014/main" id="{56CD365B-844C-0BEE-2E84-1E135F5F1BEB}"/>
              </a:ext>
            </a:extLst>
          </p:cNvPr>
          <p:cNvSpPr>
            <a:spLocks noGrp="1"/>
          </p:cNvSpPr>
          <p:nvPr>
            <p:ph type="title"/>
          </p:nvPr>
        </p:nvSpPr>
        <p:spPr>
          <a:xfrm>
            <a:off x="6986447" y="2730844"/>
            <a:ext cx="5180151" cy="1210961"/>
          </a:xfrm>
        </p:spPr>
        <p:txBody>
          <a:bodyPr>
            <a:normAutofit/>
          </a:bodyPr>
          <a:lstStyle/>
          <a:p>
            <a:r>
              <a:rPr lang="en-IN" sz="5400" b="1" dirty="0"/>
              <a:t>CHECKING REQUESTS</a:t>
            </a:r>
          </a:p>
        </p:txBody>
      </p:sp>
      <p:pic>
        <p:nvPicPr>
          <p:cNvPr id="7" name="Picture 6">
            <a:extLst>
              <a:ext uri="{FF2B5EF4-FFF2-40B4-BE49-F238E27FC236}">
                <a16:creationId xmlns:a16="http://schemas.microsoft.com/office/drawing/2014/main" id="{65F98679-9DF6-9E95-FCD7-62575EAFBB74}"/>
              </a:ext>
            </a:extLst>
          </p:cNvPr>
          <p:cNvPicPr>
            <a:picLocks noChangeAspect="1"/>
          </p:cNvPicPr>
          <p:nvPr/>
        </p:nvPicPr>
        <p:blipFill>
          <a:blip r:embed="rId2"/>
          <a:stretch>
            <a:fillRect/>
          </a:stretch>
        </p:blipFill>
        <p:spPr>
          <a:xfrm>
            <a:off x="838201" y="585788"/>
            <a:ext cx="5765800" cy="5686424"/>
          </a:xfrm>
          <a:prstGeom prst="rect">
            <a:avLst/>
          </a:prstGeom>
        </p:spPr>
      </p:pic>
      <p:sp>
        <p:nvSpPr>
          <p:cNvPr id="11" name="TextBox 10">
            <a:extLst>
              <a:ext uri="{FF2B5EF4-FFF2-40B4-BE49-F238E27FC236}">
                <a16:creationId xmlns:a16="http://schemas.microsoft.com/office/drawing/2014/main" id="{593C5B88-4D96-5609-1895-8B7E549E99BF}"/>
              </a:ext>
            </a:extLst>
          </p:cNvPr>
          <p:cNvSpPr txBox="1"/>
          <p:nvPr/>
        </p:nvSpPr>
        <p:spPr>
          <a:xfrm>
            <a:off x="7751805" y="772983"/>
            <a:ext cx="6098058" cy="584775"/>
          </a:xfrm>
          <a:prstGeom prst="rect">
            <a:avLst/>
          </a:prstGeom>
          <a:noFill/>
        </p:spPr>
        <p:txBody>
          <a:bodyPr wrap="square">
            <a:spAutoFit/>
          </a:bodyPr>
          <a:lstStyle/>
          <a:p>
            <a:r>
              <a:rPr lang="en-IN" sz="3200" b="1" dirty="0">
                <a:solidFill>
                  <a:srgbClr val="FFC000"/>
                </a:solidFill>
                <a:latin typeface="Blackadder ITC" panose="04020505051007020D02" pitchFamily="82" charset="0"/>
              </a:rPr>
              <a:t>What it’s </a:t>
            </a:r>
            <a:r>
              <a:rPr lang="en-IN" sz="3200" b="1" dirty="0" err="1">
                <a:solidFill>
                  <a:srgbClr val="FFC000"/>
                </a:solidFill>
                <a:latin typeface="Blackadder ITC" panose="04020505051007020D02" pitchFamily="82" charset="0"/>
              </a:rPr>
              <a:t>gonna</a:t>
            </a:r>
            <a:r>
              <a:rPr lang="en-IN" sz="3200" b="1" dirty="0">
                <a:solidFill>
                  <a:srgbClr val="FFC000"/>
                </a:solidFill>
                <a:latin typeface="Blackadder ITC" panose="04020505051007020D02" pitchFamily="82" charset="0"/>
              </a:rPr>
              <a:t> be like!</a:t>
            </a:r>
            <a:endParaRPr lang="en-IN" sz="3200" dirty="0">
              <a:solidFill>
                <a:srgbClr val="FFC000"/>
              </a:solidFill>
              <a:latin typeface="Blackadder ITC" panose="04020505051007020D02" pitchFamily="82" charset="0"/>
            </a:endParaRPr>
          </a:p>
        </p:txBody>
      </p:sp>
    </p:spTree>
    <p:extLst>
      <p:ext uri="{BB962C8B-B14F-4D97-AF65-F5344CB8AC3E}">
        <p14:creationId xmlns:p14="http://schemas.microsoft.com/office/powerpoint/2010/main" val="80685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sian Woman looking up ">
            <a:extLst>
              <a:ext uri="{FF2B5EF4-FFF2-40B4-BE49-F238E27FC236}">
                <a16:creationId xmlns:a16="http://schemas.microsoft.com/office/drawing/2014/main" id="{96F739D8-42CA-2C41-9523-E04D15B08C1B}"/>
              </a:ext>
            </a:extLst>
          </p:cNvPr>
          <p:cNvPicPr>
            <a:picLocks noGrp="1" noChangeAspect="1"/>
          </p:cNvPicPr>
          <p:nvPr>
            <p:ph type="pic" sz="quarter" idx="13"/>
          </p:nvPr>
        </p:nvPicPr>
        <p:blipFill>
          <a:blip r:embed="rId2" cstate="print">
            <a:grayscl/>
            <a:extLst>
              <a:ext uri="{28A0092B-C50C-407E-A947-70E740481C1C}">
                <a14:useLocalDpi xmlns:a14="http://schemas.microsoft.com/office/drawing/2010/main"/>
              </a:ext>
            </a:extLst>
          </a:blip>
          <a:srcRect t="28" b="28"/>
          <a:stretch>
            <a:fillRect/>
          </a:stretch>
        </p:blipFill>
        <p:spPr/>
      </p:pic>
      <p:sp>
        <p:nvSpPr>
          <p:cNvPr id="3" name="Title 2">
            <a:extLst>
              <a:ext uri="{FF2B5EF4-FFF2-40B4-BE49-F238E27FC236}">
                <a16:creationId xmlns:a16="http://schemas.microsoft.com/office/drawing/2014/main" id="{DA861958-6A33-884F-A346-8B8A3C9F4DF2}"/>
              </a:ext>
            </a:extLst>
          </p:cNvPr>
          <p:cNvSpPr>
            <a:spLocks noGrp="1"/>
          </p:cNvSpPr>
          <p:nvPr>
            <p:ph type="title"/>
          </p:nvPr>
        </p:nvSpPr>
        <p:spPr>
          <a:xfrm>
            <a:off x="0" y="2877850"/>
            <a:ext cx="5180151" cy="1091188"/>
          </a:xfrm>
        </p:spPr>
        <p:txBody>
          <a:bodyPr>
            <a:normAutofit/>
          </a:bodyPr>
          <a:lstStyle/>
          <a:p>
            <a:r>
              <a:rPr lang="en-US" sz="5400" b="1" dirty="0"/>
              <a:t>Adding venues</a:t>
            </a:r>
          </a:p>
        </p:txBody>
      </p:sp>
      <p:sp>
        <p:nvSpPr>
          <p:cNvPr id="9" name="TextBox 8">
            <a:extLst>
              <a:ext uri="{FF2B5EF4-FFF2-40B4-BE49-F238E27FC236}">
                <a16:creationId xmlns:a16="http://schemas.microsoft.com/office/drawing/2014/main" id="{E239F293-601D-8C46-685A-94132811B0DD}"/>
              </a:ext>
            </a:extLst>
          </p:cNvPr>
          <p:cNvSpPr txBox="1"/>
          <p:nvPr/>
        </p:nvSpPr>
        <p:spPr>
          <a:xfrm>
            <a:off x="802783" y="759941"/>
            <a:ext cx="6098058" cy="584775"/>
          </a:xfrm>
          <a:prstGeom prst="rect">
            <a:avLst/>
          </a:prstGeom>
          <a:noFill/>
        </p:spPr>
        <p:txBody>
          <a:bodyPr wrap="square">
            <a:spAutoFit/>
          </a:bodyPr>
          <a:lstStyle/>
          <a:p>
            <a:r>
              <a:rPr lang="en-IN" sz="3200" b="1" dirty="0">
                <a:solidFill>
                  <a:srgbClr val="FFC000"/>
                </a:solidFill>
                <a:latin typeface="Blackadder ITC" panose="04020505051007020D02" pitchFamily="82" charset="0"/>
              </a:rPr>
              <a:t>What it’s </a:t>
            </a:r>
            <a:r>
              <a:rPr lang="en-IN" sz="3200" b="1" dirty="0" err="1">
                <a:solidFill>
                  <a:srgbClr val="FFC000"/>
                </a:solidFill>
                <a:latin typeface="Blackadder ITC" panose="04020505051007020D02" pitchFamily="82" charset="0"/>
              </a:rPr>
              <a:t>gonna</a:t>
            </a:r>
            <a:r>
              <a:rPr lang="en-IN" sz="3200" b="1" dirty="0">
                <a:solidFill>
                  <a:srgbClr val="FFC000"/>
                </a:solidFill>
                <a:latin typeface="Blackadder ITC" panose="04020505051007020D02" pitchFamily="82" charset="0"/>
              </a:rPr>
              <a:t> be like!</a:t>
            </a:r>
            <a:endParaRPr lang="en-IN" sz="3200" dirty="0">
              <a:solidFill>
                <a:srgbClr val="FFC000"/>
              </a:solidFill>
              <a:latin typeface="Blackadder ITC" panose="04020505051007020D02" pitchFamily="82" charset="0"/>
            </a:endParaRPr>
          </a:p>
        </p:txBody>
      </p:sp>
      <p:pic>
        <p:nvPicPr>
          <p:cNvPr id="6" name="Picture 5">
            <a:extLst>
              <a:ext uri="{FF2B5EF4-FFF2-40B4-BE49-F238E27FC236}">
                <a16:creationId xmlns:a16="http://schemas.microsoft.com/office/drawing/2014/main" id="{4213E979-0035-0FAF-7723-CA706A8338C9}"/>
              </a:ext>
            </a:extLst>
          </p:cNvPr>
          <p:cNvPicPr>
            <a:picLocks noChangeAspect="1"/>
          </p:cNvPicPr>
          <p:nvPr/>
        </p:nvPicPr>
        <p:blipFill>
          <a:blip r:embed="rId3"/>
          <a:stretch>
            <a:fillRect/>
          </a:stretch>
        </p:blipFill>
        <p:spPr>
          <a:xfrm>
            <a:off x="5623417" y="596900"/>
            <a:ext cx="5765800" cy="5664200"/>
          </a:xfrm>
          <a:prstGeom prst="rect">
            <a:avLst/>
          </a:prstGeom>
        </p:spPr>
      </p:pic>
    </p:spTree>
    <p:extLst>
      <p:ext uri="{BB962C8B-B14F-4D97-AF65-F5344CB8AC3E}">
        <p14:creationId xmlns:p14="http://schemas.microsoft.com/office/powerpoint/2010/main" val="8324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sian Woman looking up ">
            <a:extLst>
              <a:ext uri="{FF2B5EF4-FFF2-40B4-BE49-F238E27FC236}">
                <a16:creationId xmlns:a16="http://schemas.microsoft.com/office/drawing/2014/main" id="{96F739D8-42CA-2C41-9523-E04D15B08C1B}"/>
              </a:ext>
            </a:extLst>
          </p:cNvPr>
          <p:cNvPicPr>
            <a:picLocks noGrp="1" noChangeAspect="1"/>
          </p:cNvPicPr>
          <p:nvPr>
            <p:ph type="pic" sz="quarter" idx="13"/>
          </p:nvPr>
        </p:nvPicPr>
        <p:blipFill>
          <a:blip r:embed="rId2" cstate="print">
            <a:grayscl/>
            <a:extLst>
              <a:ext uri="{28A0092B-C50C-407E-A947-70E740481C1C}">
                <a14:useLocalDpi xmlns:a14="http://schemas.microsoft.com/office/drawing/2010/main"/>
              </a:ext>
            </a:extLst>
          </a:blip>
          <a:srcRect t="28" b="28"/>
          <a:stretch>
            <a:fillRect/>
          </a:stretch>
        </p:blipFill>
        <p:spPr/>
      </p:pic>
      <p:sp>
        <p:nvSpPr>
          <p:cNvPr id="3" name="Title 2">
            <a:extLst>
              <a:ext uri="{FF2B5EF4-FFF2-40B4-BE49-F238E27FC236}">
                <a16:creationId xmlns:a16="http://schemas.microsoft.com/office/drawing/2014/main" id="{DA861958-6A33-884F-A346-8B8A3C9F4DF2}"/>
              </a:ext>
            </a:extLst>
          </p:cNvPr>
          <p:cNvSpPr>
            <a:spLocks noGrp="1"/>
          </p:cNvSpPr>
          <p:nvPr>
            <p:ph type="title"/>
          </p:nvPr>
        </p:nvSpPr>
        <p:spPr>
          <a:xfrm>
            <a:off x="0" y="2921098"/>
            <a:ext cx="5180151" cy="1004691"/>
          </a:xfrm>
        </p:spPr>
        <p:txBody>
          <a:bodyPr>
            <a:normAutofit/>
          </a:bodyPr>
          <a:lstStyle/>
          <a:p>
            <a:r>
              <a:rPr lang="en-US" sz="5400" b="1" dirty="0"/>
              <a:t>Surfing Venues</a:t>
            </a:r>
          </a:p>
        </p:txBody>
      </p:sp>
      <p:sp>
        <p:nvSpPr>
          <p:cNvPr id="9" name="TextBox 8">
            <a:extLst>
              <a:ext uri="{FF2B5EF4-FFF2-40B4-BE49-F238E27FC236}">
                <a16:creationId xmlns:a16="http://schemas.microsoft.com/office/drawing/2014/main" id="{E239F293-601D-8C46-685A-94132811B0DD}"/>
              </a:ext>
            </a:extLst>
          </p:cNvPr>
          <p:cNvSpPr txBox="1"/>
          <p:nvPr/>
        </p:nvSpPr>
        <p:spPr>
          <a:xfrm>
            <a:off x="802783" y="759941"/>
            <a:ext cx="6098058" cy="584775"/>
          </a:xfrm>
          <a:prstGeom prst="rect">
            <a:avLst/>
          </a:prstGeom>
          <a:noFill/>
        </p:spPr>
        <p:txBody>
          <a:bodyPr wrap="square">
            <a:spAutoFit/>
          </a:bodyPr>
          <a:lstStyle/>
          <a:p>
            <a:r>
              <a:rPr lang="en-IN" sz="3200" b="1" dirty="0">
                <a:solidFill>
                  <a:srgbClr val="FFC000"/>
                </a:solidFill>
                <a:latin typeface="Blackadder ITC" panose="04020505051007020D02" pitchFamily="82" charset="0"/>
              </a:rPr>
              <a:t>What it’s </a:t>
            </a:r>
            <a:r>
              <a:rPr lang="en-IN" sz="3200" b="1" dirty="0" err="1">
                <a:solidFill>
                  <a:srgbClr val="FFC000"/>
                </a:solidFill>
                <a:latin typeface="Blackadder ITC" panose="04020505051007020D02" pitchFamily="82" charset="0"/>
              </a:rPr>
              <a:t>gonna</a:t>
            </a:r>
            <a:r>
              <a:rPr lang="en-IN" sz="3200" b="1" dirty="0">
                <a:solidFill>
                  <a:srgbClr val="FFC000"/>
                </a:solidFill>
                <a:latin typeface="Blackadder ITC" panose="04020505051007020D02" pitchFamily="82" charset="0"/>
              </a:rPr>
              <a:t> be like!</a:t>
            </a:r>
            <a:endParaRPr lang="en-IN" sz="3200" dirty="0">
              <a:solidFill>
                <a:srgbClr val="FFC000"/>
              </a:solidFill>
              <a:latin typeface="Blackadder ITC" panose="04020505051007020D02" pitchFamily="82" charset="0"/>
            </a:endParaRPr>
          </a:p>
        </p:txBody>
      </p:sp>
      <p:pic>
        <p:nvPicPr>
          <p:cNvPr id="6" name="Picture 5">
            <a:extLst>
              <a:ext uri="{FF2B5EF4-FFF2-40B4-BE49-F238E27FC236}">
                <a16:creationId xmlns:a16="http://schemas.microsoft.com/office/drawing/2014/main" id="{6E6B7BE8-6104-E3A7-7930-60482BCA129E}"/>
              </a:ext>
            </a:extLst>
          </p:cNvPr>
          <p:cNvPicPr>
            <a:picLocks noChangeAspect="1"/>
          </p:cNvPicPr>
          <p:nvPr/>
        </p:nvPicPr>
        <p:blipFill>
          <a:blip r:embed="rId3"/>
          <a:stretch>
            <a:fillRect/>
          </a:stretch>
        </p:blipFill>
        <p:spPr>
          <a:xfrm>
            <a:off x="5623417" y="596898"/>
            <a:ext cx="5765800" cy="5675313"/>
          </a:xfrm>
          <a:prstGeom prst="rect">
            <a:avLst/>
          </a:prstGeom>
        </p:spPr>
      </p:pic>
    </p:spTree>
    <p:extLst>
      <p:ext uri="{BB962C8B-B14F-4D97-AF65-F5344CB8AC3E}">
        <p14:creationId xmlns:p14="http://schemas.microsoft.com/office/powerpoint/2010/main" val="766966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frican American Woman Looking into the distance">
            <a:extLst>
              <a:ext uri="{FF2B5EF4-FFF2-40B4-BE49-F238E27FC236}">
                <a16:creationId xmlns:a16="http://schemas.microsoft.com/office/drawing/2014/main" id="{0A5E0668-6381-A847-87A9-F06790596588}"/>
              </a:ext>
            </a:extLst>
          </p:cNvPr>
          <p:cNvPicPr>
            <a:picLocks noGrp="1" noChangeAspect="1"/>
          </p:cNvPicPr>
          <p:nvPr>
            <p:ph type="pic" sz="quarter" idx="13"/>
          </p:nvPr>
        </p:nvPicPr>
        <p:blipFill>
          <a:blip r:embed="rId2" cstate="print">
            <a:grayscl/>
            <a:extLst>
              <a:ext uri="{28A0092B-C50C-407E-A947-70E740481C1C}">
                <a14:useLocalDpi xmlns:a14="http://schemas.microsoft.com/office/drawing/2010/main"/>
              </a:ext>
            </a:extLst>
          </a:blip>
          <a:srcRect t="101" b="101"/>
          <a:stretch>
            <a:fillRect/>
          </a:stretch>
        </p:blipFill>
        <p:spPr/>
      </p:pic>
      <p:sp>
        <p:nvSpPr>
          <p:cNvPr id="15" name="Title 14">
            <a:extLst>
              <a:ext uri="{FF2B5EF4-FFF2-40B4-BE49-F238E27FC236}">
                <a16:creationId xmlns:a16="http://schemas.microsoft.com/office/drawing/2014/main" id="{1A559A52-0D9B-0E4A-9572-35D734B91E30}"/>
              </a:ext>
            </a:extLst>
          </p:cNvPr>
          <p:cNvSpPr>
            <a:spLocks noGrp="1"/>
          </p:cNvSpPr>
          <p:nvPr>
            <p:ph type="title"/>
          </p:nvPr>
        </p:nvSpPr>
        <p:spPr>
          <a:xfrm>
            <a:off x="6986447" y="1742303"/>
            <a:ext cx="5180151" cy="3336324"/>
          </a:xfrm>
        </p:spPr>
        <p:txBody>
          <a:bodyPr>
            <a:normAutofit/>
          </a:bodyPr>
          <a:lstStyle/>
          <a:p>
            <a:r>
              <a:rPr lang="en-IN" sz="6700" dirty="0"/>
              <a:t>Adding details as customers</a:t>
            </a:r>
            <a:br>
              <a:rPr lang="en-IN" sz="4400" dirty="0"/>
            </a:br>
            <a:endParaRPr lang="en-US" dirty="0"/>
          </a:p>
        </p:txBody>
      </p:sp>
      <p:sp>
        <p:nvSpPr>
          <p:cNvPr id="3" name="TextBox 2">
            <a:extLst>
              <a:ext uri="{FF2B5EF4-FFF2-40B4-BE49-F238E27FC236}">
                <a16:creationId xmlns:a16="http://schemas.microsoft.com/office/drawing/2014/main" id="{EF4E139E-82DB-D44D-3898-16EA705CB6CA}"/>
              </a:ext>
            </a:extLst>
          </p:cNvPr>
          <p:cNvSpPr txBox="1"/>
          <p:nvPr/>
        </p:nvSpPr>
        <p:spPr>
          <a:xfrm>
            <a:off x="7696199" y="646725"/>
            <a:ext cx="3657600" cy="584775"/>
          </a:xfrm>
          <a:prstGeom prst="rect">
            <a:avLst/>
          </a:prstGeom>
          <a:noFill/>
        </p:spPr>
        <p:txBody>
          <a:bodyPr wrap="square" rtlCol="0">
            <a:spAutoFit/>
          </a:bodyPr>
          <a:lstStyle/>
          <a:p>
            <a:r>
              <a:rPr lang="en-IN" sz="3200" b="1" dirty="0">
                <a:solidFill>
                  <a:srgbClr val="FFC000"/>
                </a:solidFill>
                <a:latin typeface="Blackadder ITC" panose="04020505051007020D02" pitchFamily="82" charset="0"/>
              </a:rPr>
              <a:t>What it’s </a:t>
            </a:r>
            <a:r>
              <a:rPr lang="en-IN" sz="3200" b="1" dirty="0" err="1">
                <a:solidFill>
                  <a:srgbClr val="FFC000"/>
                </a:solidFill>
                <a:latin typeface="Blackadder ITC" panose="04020505051007020D02" pitchFamily="82" charset="0"/>
              </a:rPr>
              <a:t>gonna</a:t>
            </a:r>
            <a:r>
              <a:rPr lang="en-IN" sz="3200" b="1" dirty="0">
                <a:solidFill>
                  <a:srgbClr val="FFC000"/>
                </a:solidFill>
                <a:latin typeface="Blackadder ITC" panose="04020505051007020D02" pitchFamily="82" charset="0"/>
              </a:rPr>
              <a:t> be like!</a:t>
            </a:r>
            <a:endParaRPr lang="en-IN" sz="3200" dirty="0">
              <a:solidFill>
                <a:srgbClr val="FFC000"/>
              </a:solidFill>
              <a:latin typeface="Blackadder ITC" panose="04020505051007020D02" pitchFamily="82" charset="0"/>
            </a:endParaRPr>
          </a:p>
        </p:txBody>
      </p:sp>
      <p:pic>
        <p:nvPicPr>
          <p:cNvPr id="5" name="Picture 4">
            <a:extLst>
              <a:ext uri="{FF2B5EF4-FFF2-40B4-BE49-F238E27FC236}">
                <a16:creationId xmlns:a16="http://schemas.microsoft.com/office/drawing/2014/main" id="{E5E56F71-5D40-A48A-F734-91F882E10D52}"/>
              </a:ext>
            </a:extLst>
          </p:cNvPr>
          <p:cNvPicPr>
            <a:picLocks noChangeAspect="1"/>
          </p:cNvPicPr>
          <p:nvPr/>
        </p:nvPicPr>
        <p:blipFill>
          <a:blip r:embed="rId3"/>
          <a:stretch>
            <a:fillRect/>
          </a:stretch>
        </p:blipFill>
        <p:spPr>
          <a:xfrm>
            <a:off x="838201" y="557787"/>
            <a:ext cx="5765800" cy="5714425"/>
          </a:xfrm>
          <a:prstGeom prst="rect">
            <a:avLst/>
          </a:prstGeom>
        </p:spPr>
      </p:pic>
    </p:spTree>
    <p:extLst>
      <p:ext uri="{BB962C8B-B14F-4D97-AF65-F5344CB8AC3E}">
        <p14:creationId xmlns:p14="http://schemas.microsoft.com/office/powerpoint/2010/main" val="66553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sian Woman looking up ">
            <a:extLst>
              <a:ext uri="{FF2B5EF4-FFF2-40B4-BE49-F238E27FC236}">
                <a16:creationId xmlns:a16="http://schemas.microsoft.com/office/drawing/2014/main" id="{96F739D8-42CA-2C41-9523-E04D15B08C1B}"/>
              </a:ext>
            </a:extLst>
          </p:cNvPr>
          <p:cNvPicPr>
            <a:picLocks noGrp="1" noChangeAspect="1"/>
          </p:cNvPicPr>
          <p:nvPr>
            <p:ph type="pic" sz="quarter" idx="13"/>
          </p:nvPr>
        </p:nvPicPr>
        <p:blipFill>
          <a:blip r:embed="rId2" cstate="print">
            <a:grayscl/>
            <a:extLst>
              <a:ext uri="{28A0092B-C50C-407E-A947-70E740481C1C}">
                <a14:useLocalDpi xmlns:a14="http://schemas.microsoft.com/office/drawing/2010/main"/>
              </a:ext>
            </a:extLst>
          </a:blip>
          <a:srcRect t="28" b="28"/>
          <a:stretch>
            <a:fillRect/>
          </a:stretch>
        </p:blipFill>
        <p:spPr/>
      </p:pic>
      <p:sp>
        <p:nvSpPr>
          <p:cNvPr id="3" name="Title 2">
            <a:extLst>
              <a:ext uri="{FF2B5EF4-FFF2-40B4-BE49-F238E27FC236}">
                <a16:creationId xmlns:a16="http://schemas.microsoft.com/office/drawing/2014/main" id="{DA861958-6A33-884F-A346-8B8A3C9F4DF2}"/>
              </a:ext>
            </a:extLst>
          </p:cNvPr>
          <p:cNvSpPr>
            <a:spLocks noGrp="1"/>
          </p:cNvSpPr>
          <p:nvPr>
            <p:ph type="title"/>
          </p:nvPr>
        </p:nvSpPr>
        <p:spPr/>
        <p:txBody>
          <a:bodyPr/>
          <a:lstStyle/>
          <a:p>
            <a:r>
              <a:rPr lang="en-US" dirty="0">
                <a:solidFill>
                  <a:srgbClr val="FFC000"/>
                </a:solidFill>
              </a:rPr>
              <a:t>Getting response!</a:t>
            </a:r>
          </a:p>
        </p:txBody>
      </p:sp>
      <p:sp>
        <p:nvSpPr>
          <p:cNvPr id="9" name="TextBox 8">
            <a:extLst>
              <a:ext uri="{FF2B5EF4-FFF2-40B4-BE49-F238E27FC236}">
                <a16:creationId xmlns:a16="http://schemas.microsoft.com/office/drawing/2014/main" id="{E239F293-601D-8C46-685A-94132811B0DD}"/>
              </a:ext>
            </a:extLst>
          </p:cNvPr>
          <p:cNvSpPr txBox="1"/>
          <p:nvPr/>
        </p:nvSpPr>
        <p:spPr>
          <a:xfrm>
            <a:off x="802783" y="759941"/>
            <a:ext cx="6098058" cy="584775"/>
          </a:xfrm>
          <a:prstGeom prst="rect">
            <a:avLst/>
          </a:prstGeom>
          <a:noFill/>
        </p:spPr>
        <p:txBody>
          <a:bodyPr wrap="square">
            <a:spAutoFit/>
          </a:bodyPr>
          <a:lstStyle/>
          <a:p>
            <a:r>
              <a:rPr lang="en-IN" sz="3200" b="1" dirty="0">
                <a:solidFill>
                  <a:srgbClr val="FFC000"/>
                </a:solidFill>
                <a:latin typeface="Blackadder ITC" panose="04020505051007020D02" pitchFamily="82" charset="0"/>
              </a:rPr>
              <a:t>What it’s </a:t>
            </a:r>
            <a:r>
              <a:rPr lang="en-IN" sz="3200" b="1" dirty="0" err="1">
                <a:solidFill>
                  <a:srgbClr val="FFC000"/>
                </a:solidFill>
                <a:latin typeface="Blackadder ITC" panose="04020505051007020D02" pitchFamily="82" charset="0"/>
              </a:rPr>
              <a:t>gonna</a:t>
            </a:r>
            <a:r>
              <a:rPr lang="en-IN" sz="3200" b="1" dirty="0">
                <a:solidFill>
                  <a:srgbClr val="FFC000"/>
                </a:solidFill>
                <a:latin typeface="Blackadder ITC" panose="04020505051007020D02" pitchFamily="82" charset="0"/>
              </a:rPr>
              <a:t> be like!</a:t>
            </a:r>
            <a:endParaRPr lang="en-IN" sz="3200" dirty="0">
              <a:solidFill>
                <a:srgbClr val="FFC000"/>
              </a:solidFill>
              <a:latin typeface="Blackadder ITC" panose="04020505051007020D02" pitchFamily="82" charset="0"/>
            </a:endParaRPr>
          </a:p>
        </p:txBody>
      </p:sp>
      <p:pic>
        <p:nvPicPr>
          <p:cNvPr id="6" name="Picture 5">
            <a:extLst>
              <a:ext uri="{FF2B5EF4-FFF2-40B4-BE49-F238E27FC236}">
                <a16:creationId xmlns:a16="http://schemas.microsoft.com/office/drawing/2014/main" id="{00C629F4-5FB4-1C45-F3C8-8352E2190493}"/>
              </a:ext>
            </a:extLst>
          </p:cNvPr>
          <p:cNvPicPr>
            <a:picLocks noChangeAspect="1"/>
          </p:cNvPicPr>
          <p:nvPr/>
        </p:nvPicPr>
        <p:blipFill>
          <a:blip r:embed="rId3"/>
          <a:stretch>
            <a:fillRect/>
          </a:stretch>
        </p:blipFill>
        <p:spPr>
          <a:xfrm>
            <a:off x="5623417" y="561598"/>
            <a:ext cx="5765800" cy="5699502"/>
          </a:xfrm>
          <a:prstGeom prst="rect">
            <a:avLst/>
          </a:prstGeom>
        </p:spPr>
      </p:pic>
    </p:spTree>
    <p:extLst>
      <p:ext uri="{BB962C8B-B14F-4D97-AF65-F5344CB8AC3E}">
        <p14:creationId xmlns:p14="http://schemas.microsoft.com/office/powerpoint/2010/main" val="2408396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52409"/>
            <a:ext cx="12191980" cy="7011719"/>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p:txBody>
          <a:bodyPr>
            <a:normAutofit/>
          </a:bodyPr>
          <a:lstStyle/>
          <a:p>
            <a:r>
              <a:rPr lang="en-US" dirty="0">
                <a:solidFill>
                  <a:schemeClr val="bg2"/>
                </a:solidFill>
              </a:rPr>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p:txBody>
          <a:bodyPr>
            <a:normAutofit/>
          </a:bodyPr>
          <a:lstStyle/>
          <a:p>
            <a:endParaRPr lang="en-US" dirty="0">
              <a:solidFill>
                <a:schemeClr val="bg2"/>
              </a:solidFill>
            </a:endParaRPr>
          </a:p>
        </p:txBody>
      </p:sp>
      <p:pic>
        <p:nvPicPr>
          <p:cNvPr id="3074" name="Picture 2" descr="Developer Ultra-HD 4K wallpaper - The Lazy Developer">
            <a:extLst>
              <a:ext uri="{FF2B5EF4-FFF2-40B4-BE49-F238E27FC236}">
                <a16:creationId xmlns:a16="http://schemas.microsoft.com/office/drawing/2014/main" id="{29EF46F4-FC49-DB60-95FC-5A6D95438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05" y="-1000897"/>
            <a:ext cx="12628605" cy="80112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2FBE94-638F-A6CA-DF49-5F1E7995013C}"/>
              </a:ext>
            </a:extLst>
          </p:cNvPr>
          <p:cNvSpPr txBox="1"/>
          <p:nvPr/>
        </p:nvSpPr>
        <p:spPr>
          <a:xfrm>
            <a:off x="3793525" y="3958854"/>
            <a:ext cx="4926847" cy="830997"/>
          </a:xfrm>
          <a:prstGeom prst="rect">
            <a:avLst/>
          </a:prstGeom>
          <a:noFill/>
        </p:spPr>
        <p:txBody>
          <a:bodyPr wrap="square" rtlCol="0">
            <a:spAutoFit/>
          </a:bodyPr>
          <a:lstStyle/>
          <a:p>
            <a:r>
              <a:rPr lang="en-IN" sz="2400" dirty="0">
                <a:solidFill>
                  <a:srgbClr val="FFC000"/>
                </a:solidFill>
                <a:hlinkClick r:id="rId5"/>
              </a:rPr>
              <a:t>https://github.com/RathoreAbhiii/venue-management</a:t>
            </a:r>
            <a:endParaRPr lang="en-IN" sz="2400" dirty="0">
              <a:solidFill>
                <a:srgbClr val="FFC000"/>
              </a:solidFill>
            </a:endParaRPr>
          </a:p>
        </p:txBody>
      </p:sp>
    </p:spTree>
    <p:extLst>
      <p:ext uri="{BB962C8B-B14F-4D97-AF65-F5344CB8AC3E}">
        <p14:creationId xmlns:p14="http://schemas.microsoft.com/office/powerpoint/2010/main" val="179912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11EC4-F714-974B-99AA-92DA85448D0C}"/>
              </a:ext>
            </a:extLst>
          </p:cNvPr>
          <p:cNvSpPr>
            <a:spLocks noGrp="1"/>
          </p:cNvSpPr>
          <p:nvPr>
            <p:ph type="title"/>
          </p:nvPr>
        </p:nvSpPr>
        <p:spPr/>
        <p:txBody>
          <a:bodyPr/>
          <a:lstStyle/>
          <a:p>
            <a:pPr algn="ctr"/>
            <a:r>
              <a:rPr lang="en-US" dirty="0">
                <a:solidFill>
                  <a:srgbClr val="FFC000"/>
                </a:solidFill>
              </a:rPr>
              <a:t>THANK YOU</a:t>
            </a:r>
            <a:endParaRPr lang="en-IN" dirty="0">
              <a:solidFill>
                <a:srgbClr val="FFC000"/>
              </a:solidFill>
            </a:endParaRPr>
          </a:p>
        </p:txBody>
      </p:sp>
      <p:sp>
        <p:nvSpPr>
          <p:cNvPr id="3" name="Content Placeholder 2">
            <a:extLst>
              <a:ext uri="{FF2B5EF4-FFF2-40B4-BE49-F238E27FC236}">
                <a16:creationId xmlns:a16="http://schemas.microsoft.com/office/drawing/2014/main" id="{6FAFE866-68C7-E4E6-9B01-A46B00AF6A13}"/>
              </a:ext>
            </a:extLst>
          </p:cNvPr>
          <p:cNvSpPr>
            <a:spLocks noGrp="1"/>
          </p:cNvSpPr>
          <p:nvPr>
            <p:ph idx="1"/>
          </p:nvPr>
        </p:nvSpPr>
        <p:spPr/>
        <p:txBody>
          <a:bodyPr>
            <a:normAutofit fontScale="92500" lnSpcReduction="10000"/>
          </a:bodyPr>
          <a:lstStyle/>
          <a:p>
            <a:pPr marL="0" indent="0" algn="ctr">
              <a:buNone/>
            </a:pPr>
            <a:r>
              <a:rPr lang="en-US" sz="3600" dirty="0">
                <a:solidFill>
                  <a:srgbClr val="FFC000"/>
                </a:solidFill>
                <a:latin typeface="Agency FB" panose="020B0503020202020204" pitchFamily="34" charset="0"/>
              </a:rPr>
              <a:t>Group Members </a:t>
            </a:r>
            <a:r>
              <a:rPr lang="en-US" sz="2400" dirty="0">
                <a:solidFill>
                  <a:srgbClr val="FFC000"/>
                </a:solidFill>
                <a:latin typeface="Agency FB" panose="020B0503020202020204" pitchFamily="34" charset="0"/>
              </a:rPr>
              <a:t>:</a:t>
            </a:r>
          </a:p>
          <a:p>
            <a:pPr marL="0" indent="0" algn="ctr">
              <a:buNone/>
            </a:pPr>
            <a:endParaRPr lang="en-US" dirty="0">
              <a:solidFill>
                <a:srgbClr val="FFC000"/>
              </a:solidFill>
              <a:latin typeface="Agency FB" panose="020B0503020202020204" pitchFamily="34" charset="0"/>
            </a:endParaRPr>
          </a:p>
          <a:p>
            <a:pPr marL="0" indent="0" algn="ctr">
              <a:buNone/>
            </a:pPr>
            <a:r>
              <a:rPr lang="en-US" dirty="0">
                <a:solidFill>
                  <a:srgbClr val="FFC000"/>
                </a:solidFill>
                <a:latin typeface="Agency FB" panose="020B0503020202020204" pitchFamily="34" charset="0"/>
              </a:rPr>
              <a:t>Abhishek Rathore : Backend in Java </a:t>
            </a:r>
          </a:p>
          <a:p>
            <a:pPr marL="0" indent="0" algn="ctr">
              <a:buNone/>
            </a:pPr>
            <a:r>
              <a:rPr lang="en-US" dirty="0">
                <a:solidFill>
                  <a:srgbClr val="FFC000"/>
                </a:solidFill>
                <a:latin typeface="Agency FB" panose="020B0503020202020204" pitchFamily="34" charset="0"/>
              </a:rPr>
              <a:t>Khushal </a:t>
            </a:r>
            <a:r>
              <a:rPr lang="en-US" dirty="0" err="1">
                <a:solidFill>
                  <a:srgbClr val="FFC000"/>
                </a:solidFill>
                <a:latin typeface="Agency FB" panose="020B0503020202020204" pitchFamily="34" charset="0"/>
              </a:rPr>
              <a:t>Rajoria</a:t>
            </a:r>
            <a:r>
              <a:rPr lang="en-US" dirty="0">
                <a:solidFill>
                  <a:srgbClr val="FFC000"/>
                </a:solidFill>
                <a:latin typeface="Agency FB" panose="020B0503020202020204" pitchFamily="34" charset="0"/>
              </a:rPr>
              <a:t> : Backend in Java</a:t>
            </a:r>
          </a:p>
          <a:p>
            <a:pPr marL="0" indent="0" algn="ctr">
              <a:buNone/>
            </a:pPr>
            <a:r>
              <a:rPr lang="en-US" dirty="0">
                <a:solidFill>
                  <a:srgbClr val="FFC000"/>
                </a:solidFill>
                <a:latin typeface="Agency FB" panose="020B0503020202020204" pitchFamily="34" charset="0"/>
              </a:rPr>
              <a:t>Chandan Dhingra : Backend In Java using MySQL</a:t>
            </a:r>
          </a:p>
          <a:p>
            <a:pPr marL="0" indent="0" algn="ctr">
              <a:buNone/>
            </a:pPr>
            <a:r>
              <a:rPr lang="en-US" dirty="0">
                <a:solidFill>
                  <a:srgbClr val="FFC000"/>
                </a:solidFill>
                <a:latin typeface="Agency FB" panose="020B0503020202020204" pitchFamily="34" charset="0"/>
              </a:rPr>
              <a:t>Arpit Joshi : Frontend using Java Swing </a:t>
            </a:r>
          </a:p>
          <a:p>
            <a:pPr marL="0" indent="0" algn="ctr">
              <a:buNone/>
            </a:pPr>
            <a:r>
              <a:rPr lang="en-US" dirty="0">
                <a:solidFill>
                  <a:srgbClr val="FFC000"/>
                </a:solidFill>
                <a:latin typeface="Agency FB" panose="020B0503020202020204" pitchFamily="34" charset="0"/>
              </a:rPr>
              <a:t>Prakhar Maheshwari : Backend In Java using MySQL</a:t>
            </a:r>
          </a:p>
          <a:p>
            <a:pPr marL="0" indent="0" algn="ctr">
              <a:buNone/>
            </a:pPr>
            <a:endParaRPr lang="en-IN" dirty="0">
              <a:solidFill>
                <a:srgbClr val="FFC000"/>
              </a:solidFill>
              <a:latin typeface="Agency FB" panose="020B0503020202020204" pitchFamily="34" charset="0"/>
            </a:endParaRPr>
          </a:p>
        </p:txBody>
      </p:sp>
    </p:spTree>
    <p:extLst>
      <p:ext uri="{BB962C8B-B14F-4D97-AF65-F5344CB8AC3E}">
        <p14:creationId xmlns:p14="http://schemas.microsoft.com/office/powerpoint/2010/main" val="405575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l"/>
            <a:r>
              <a:rPr lang="en-IN" b="1" i="0" dirty="0">
                <a:solidFill>
                  <a:srgbClr val="FFC000"/>
                </a:solidFill>
                <a:effectLst/>
                <a:latin typeface="-apple-system"/>
              </a:rPr>
              <a:t>INTRODUCTION :</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01600" y="10"/>
            <a:ext cx="4373546" cy="6857990"/>
          </a:xfrm>
          <a:prstGeom prst="rect">
            <a:avLst/>
          </a:prstGeom>
        </p:spPr>
      </p:pic>
      <p:sp>
        <p:nvSpPr>
          <p:cNvPr id="4" name="Content Placeholder 3">
            <a:extLst>
              <a:ext uri="{FF2B5EF4-FFF2-40B4-BE49-F238E27FC236}">
                <a16:creationId xmlns:a16="http://schemas.microsoft.com/office/drawing/2014/main" id="{FC698A6D-69D6-F2DA-C982-76BF1B461154}"/>
              </a:ext>
            </a:extLst>
          </p:cNvPr>
          <p:cNvSpPr>
            <a:spLocks noGrp="1"/>
          </p:cNvSpPr>
          <p:nvPr>
            <p:ph sz="half" idx="2"/>
          </p:nvPr>
        </p:nvSpPr>
        <p:spPr>
          <a:xfrm>
            <a:off x="5791200" y="1761067"/>
            <a:ext cx="5181989" cy="4106333"/>
          </a:xfrm>
        </p:spPr>
        <p:txBody>
          <a:bodyPr>
            <a:normAutofit/>
          </a:bodyPr>
          <a:lstStyle/>
          <a:p>
            <a:r>
              <a:rPr lang="en-US" sz="2400" b="1" i="0" dirty="0">
                <a:solidFill>
                  <a:srgbClr val="FFFF00"/>
                </a:solidFill>
                <a:effectLst/>
                <a:latin typeface="-apple-system"/>
              </a:rPr>
              <a:t>Venue booking system is a System application in which a customer or a venue owner can register their venues and customers can book venues for events as per their location, availability and interests.</a:t>
            </a:r>
          </a:p>
        </p:txBody>
      </p:sp>
      <p:pic>
        <p:nvPicPr>
          <p:cNvPr id="6" name="Graphic 5" descr="North America">
            <a:extLst>
              <a:ext uri="{FF2B5EF4-FFF2-40B4-BE49-F238E27FC236}">
                <a16:creationId xmlns:a16="http://schemas.microsoft.com/office/drawing/2014/main" id="{14FD0F1D-A2D5-2C59-23E7-50BB48FF84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2589" y="327031"/>
            <a:ext cx="1792805" cy="1792805"/>
          </a:xfrm>
          <a:prstGeom prst="rect">
            <a:avLst/>
          </a:prstGeom>
        </p:spPr>
      </p:pic>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252340" y="639704"/>
            <a:ext cx="3299579" cy="5577840"/>
          </a:xfrm>
        </p:spPr>
        <p:txBody>
          <a:bodyPr anchor="ctr">
            <a:normAutofit/>
          </a:bodyPr>
          <a:lstStyle/>
          <a:p>
            <a:r>
              <a:rPr lang="en-US" dirty="0"/>
              <a:t>Common Travel Seasons </a:t>
            </a:r>
            <a:br>
              <a:rPr lang="en-US" dirty="0"/>
            </a:br>
            <a:endParaRPr lang="en-US" dirty="0"/>
          </a:p>
        </p:txBody>
      </p:sp>
      <p:sp>
        <p:nvSpPr>
          <p:cNvPr id="4" name="Content Placeholder 3">
            <a:extLst>
              <a:ext uri="{FF2B5EF4-FFF2-40B4-BE49-F238E27FC236}">
                <a16:creationId xmlns:a16="http://schemas.microsoft.com/office/drawing/2014/main" id="{8976A6CF-DC47-F3C3-561B-8FE2CAB126C7}"/>
              </a:ext>
            </a:extLst>
          </p:cNvPr>
          <p:cNvSpPr>
            <a:spLocks noGrp="1"/>
          </p:cNvSpPr>
          <p:nvPr>
            <p:ph idx="1"/>
          </p:nvPr>
        </p:nvSpPr>
        <p:spPr>
          <a:xfrm>
            <a:off x="570170" y="531342"/>
            <a:ext cx="6409749" cy="5906528"/>
          </a:xfrm>
        </p:spPr>
        <p:txBody>
          <a:bodyPr>
            <a:normAutofit/>
          </a:bodyPr>
          <a:lstStyle/>
          <a:p>
            <a:pPr marL="0" indent="0" algn="ctr">
              <a:buNone/>
            </a:pPr>
            <a:r>
              <a:rPr lang="en-IN" sz="2800" b="1" i="0" dirty="0">
                <a:solidFill>
                  <a:srgbClr val="FFC000"/>
                </a:solidFill>
                <a:effectLst>
                  <a:outerShdw blurRad="38100" dist="38100" dir="2700000" algn="tl">
                    <a:srgbClr val="000000">
                      <a:alpha val="43137"/>
                    </a:srgbClr>
                  </a:outerShdw>
                </a:effectLst>
                <a:latin typeface="-apple-system"/>
              </a:rPr>
              <a:t>PROBLEM STATEMENT </a:t>
            </a:r>
          </a:p>
          <a:p>
            <a:pPr marL="0" indent="0" algn="l">
              <a:buNone/>
            </a:pPr>
            <a:r>
              <a:rPr lang="en-US" b="0" i="0" dirty="0">
                <a:solidFill>
                  <a:srgbClr val="C9D1D9"/>
                </a:solidFill>
                <a:effectLst/>
                <a:latin typeface="-apple-system"/>
              </a:rPr>
              <a:t>The Following Modules are present in the project: Dealer and Customer</a:t>
            </a:r>
          </a:p>
          <a:p>
            <a:pPr marL="0" indent="0" algn="l">
              <a:buNone/>
            </a:pPr>
            <a:endParaRPr lang="en-US" b="0" i="0" dirty="0">
              <a:solidFill>
                <a:srgbClr val="C9D1D9"/>
              </a:solidFill>
              <a:effectLst/>
              <a:latin typeface="-apple-system"/>
            </a:endParaRPr>
          </a:p>
          <a:p>
            <a:pPr algn="l"/>
            <a:r>
              <a:rPr lang="en-US" b="1" i="0" dirty="0">
                <a:solidFill>
                  <a:srgbClr val="FFC000"/>
                </a:solidFill>
                <a:effectLst/>
                <a:latin typeface="-apple-system"/>
              </a:rPr>
              <a:t>Dealer: </a:t>
            </a:r>
            <a:r>
              <a:rPr lang="en-US" b="0" i="0" dirty="0">
                <a:solidFill>
                  <a:srgbClr val="C9D1D9"/>
                </a:solidFill>
                <a:effectLst/>
                <a:latin typeface="-apple-system"/>
              </a:rPr>
              <a:t>The dealer needs to register in the application before getting logged in. After getting logged in, The application welcomes Dealer with Dealer home screen, showing the functionalities of Dealer. He can add venues and view the Customer requests and accept them as well.</a:t>
            </a:r>
          </a:p>
          <a:p>
            <a:pPr marL="0" indent="0" algn="l">
              <a:buNone/>
            </a:pPr>
            <a:endParaRPr lang="en-US" b="0" i="0" dirty="0">
              <a:solidFill>
                <a:srgbClr val="C9D1D9"/>
              </a:solidFill>
              <a:effectLst/>
              <a:latin typeface="-apple-system"/>
            </a:endParaRPr>
          </a:p>
          <a:p>
            <a:pPr algn="l"/>
            <a:r>
              <a:rPr lang="en-US" b="1" i="0" dirty="0">
                <a:solidFill>
                  <a:srgbClr val="FFC000"/>
                </a:solidFill>
                <a:effectLst/>
                <a:latin typeface="-apple-system"/>
              </a:rPr>
              <a:t>Customer: </a:t>
            </a:r>
            <a:r>
              <a:rPr lang="en-US" b="0" i="0" dirty="0">
                <a:solidFill>
                  <a:srgbClr val="C9D1D9"/>
                </a:solidFill>
                <a:effectLst/>
                <a:latin typeface="-apple-system"/>
              </a:rPr>
              <a:t>Customer needs to be registered into the application before getting logged in, after getting the login access Customer will search for the venues based on the location. Then Customer will see the list of venues available in that location and book any one of them and the request will be forwarded to the Dealer. </a:t>
            </a:r>
            <a:endParaRPr lang="en-IN" dirty="0"/>
          </a:p>
        </p:txBody>
      </p:sp>
      <p:pic>
        <p:nvPicPr>
          <p:cNvPr id="1028" name="Picture 4" descr="Wedding venue Stock Photos, Royalty Free Wedding venue Images |  Depositphotos">
            <a:extLst>
              <a:ext uri="{FF2B5EF4-FFF2-40B4-BE49-F238E27FC236}">
                <a16:creationId xmlns:a16="http://schemas.microsoft.com/office/drawing/2014/main" id="{595D0A04-138B-DCAA-AC08-A8FB31151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129" y="-376"/>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9FD999-8CFA-F753-9F0D-5D9B314DCBA8}"/>
              </a:ext>
            </a:extLst>
          </p:cNvPr>
          <p:cNvSpPr txBox="1"/>
          <p:nvPr/>
        </p:nvSpPr>
        <p:spPr>
          <a:xfrm>
            <a:off x="7722973" y="2497600"/>
            <a:ext cx="4349578" cy="1569660"/>
          </a:xfrm>
          <a:prstGeom prst="rect">
            <a:avLst/>
          </a:prstGeom>
          <a:noFill/>
        </p:spPr>
        <p:txBody>
          <a:bodyPr wrap="square" rtlCol="0">
            <a:spAutoFit/>
          </a:bodyPr>
          <a:lstStyle/>
          <a:p>
            <a:r>
              <a:rPr lang="en-US" sz="9600" dirty="0">
                <a:effectLst>
                  <a:outerShdw blurRad="38100" dist="38100" dir="2700000" algn="tl">
                    <a:srgbClr val="000000">
                      <a:alpha val="43137"/>
                    </a:srgbClr>
                  </a:outerShdw>
                </a:effectLst>
              </a:rPr>
              <a:t>VENUE</a:t>
            </a:r>
            <a:endParaRPr lang="en-IN"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418590"/>
            <a:ext cx="6176776" cy="1485900"/>
          </a:xfrm>
        </p:spPr>
        <p:txBody>
          <a:bodyPr>
            <a:normAutofit/>
          </a:bodyPr>
          <a:lstStyle/>
          <a:p>
            <a:pPr algn="l"/>
            <a:r>
              <a:rPr lang="en-IN" b="1" i="0" dirty="0">
                <a:solidFill>
                  <a:schemeClr val="bg2"/>
                </a:solidFill>
                <a:effectLst/>
                <a:latin typeface="-apple-system"/>
              </a:rPr>
              <a:t>SCOPE AND IMPORTANCE </a:t>
            </a:r>
          </a:p>
        </p:txBody>
      </p:sp>
      <p:graphicFrame>
        <p:nvGraphicFramePr>
          <p:cNvPr id="16" name="Content Placeholder 2" descr="Linear process SmartArt graphic">
            <a:extLst>
              <a:ext uri="{FF2B5EF4-FFF2-40B4-BE49-F238E27FC236}">
                <a16:creationId xmlns:a16="http://schemas.microsoft.com/office/drawing/2014/main" id="{331726FD-249E-4EF7-80AF-0F3F058533F5}"/>
              </a:ext>
            </a:extLst>
          </p:cNvPr>
          <p:cNvGraphicFramePr>
            <a:graphicFrameLocks noGrp="1" noChangeAspect="1"/>
          </p:cNvGraphicFramePr>
          <p:nvPr>
            <p:ph idx="1"/>
            <p:extLst>
              <p:ext uri="{D42A27DB-BD31-4B8C-83A1-F6EECF244321}">
                <p14:modId xmlns:p14="http://schemas.microsoft.com/office/powerpoint/2010/main" val="3956554132"/>
              </p:ext>
            </p:extLst>
          </p:nvPr>
        </p:nvGraphicFramePr>
        <p:xfrm>
          <a:off x="5100638" y="2286000"/>
          <a:ext cx="6176962" cy="358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0EAD31-9291-74EA-F945-58E4D5686189}"/>
              </a:ext>
            </a:extLst>
          </p:cNvPr>
          <p:cNvSpPr>
            <a:spLocks noGrp="1"/>
          </p:cNvSpPr>
          <p:nvPr>
            <p:ph type="title"/>
          </p:nvPr>
        </p:nvSpPr>
        <p:spPr>
          <a:xfrm>
            <a:off x="1219200" y="882804"/>
            <a:ext cx="9601200" cy="1143000"/>
          </a:xfrm>
        </p:spPr>
        <p:txBody>
          <a:bodyPr>
            <a:noAutofit/>
          </a:bodyPr>
          <a:lstStyle/>
          <a:p>
            <a:pPr>
              <a:lnSpc>
                <a:spcPct val="107000"/>
              </a:lnSpc>
              <a:spcBef>
                <a:spcPts val="1800"/>
              </a:spcBef>
              <a:spcAft>
                <a:spcPts val="1200"/>
              </a:spcAft>
            </a:pPr>
            <a:r>
              <a:rPr lang="en-US" b="1" dirty="0">
                <a:solidFill>
                  <a:srgbClr val="FFFF00"/>
                </a:solidFill>
              </a:rPr>
              <a:t>DEVICE REQUIREMENTS:</a:t>
            </a:r>
            <a:br>
              <a:rPr lang="en-US" b="1" dirty="0">
                <a:solidFill>
                  <a:srgbClr val="FFFF00"/>
                </a:solidFill>
              </a:rPr>
            </a:br>
            <a:br>
              <a:rPr lang="en-US" b="1" dirty="0">
                <a:solidFill>
                  <a:srgbClr val="FFFF00"/>
                </a:solidFill>
              </a:rPr>
            </a:br>
            <a:br>
              <a:rPr lang="en-IN" sz="1800" b="1" dirty="0">
                <a:solidFill>
                  <a:srgbClr val="FFFF00"/>
                </a:solidFill>
                <a:effectLst/>
                <a:latin typeface="Times New Roman" panose="02020603050405020304" pitchFamily="18" charset="0"/>
                <a:ea typeface="Times New Roman" panose="02020603050405020304" pitchFamily="18" charset="0"/>
              </a:rPr>
            </a:br>
            <a:endParaRPr lang="en-IN" b="1" dirty="0">
              <a:solidFill>
                <a:srgbClr val="FFFF00"/>
              </a:solidFill>
            </a:endParaRPr>
          </a:p>
        </p:txBody>
      </p:sp>
      <p:sp>
        <p:nvSpPr>
          <p:cNvPr id="7" name="TextBox 6">
            <a:extLst>
              <a:ext uri="{FF2B5EF4-FFF2-40B4-BE49-F238E27FC236}">
                <a16:creationId xmlns:a16="http://schemas.microsoft.com/office/drawing/2014/main" id="{DE9C68BF-3C2E-013F-769A-A87EA2D25AC2}"/>
              </a:ext>
            </a:extLst>
          </p:cNvPr>
          <p:cNvSpPr txBox="1"/>
          <p:nvPr/>
        </p:nvSpPr>
        <p:spPr>
          <a:xfrm>
            <a:off x="1371600" y="1667810"/>
            <a:ext cx="5029200" cy="1569660"/>
          </a:xfrm>
          <a:prstGeom prst="rect">
            <a:avLst/>
          </a:prstGeom>
          <a:noFill/>
        </p:spPr>
        <p:txBody>
          <a:bodyPr wrap="square" rtlCol="0">
            <a:spAutoFit/>
          </a:bodyPr>
          <a:lstStyle/>
          <a:p>
            <a:r>
              <a:rPr lang="en-IN" sz="2400" b="1" dirty="0">
                <a:solidFill>
                  <a:schemeClr val="tx1"/>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en-IN" sz="2400" b="1"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IN" sz="2400" b="1" dirty="0">
                <a:solidFill>
                  <a:srgbClr val="FFC000"/>
                </a:solidFill>
                <a:effectLst/>
                <a:latin typeface="Segoe UI" panose="020B0502040204020203" pitchFamily="34" charset="0"/>
                <a:ea typeface="Times New Roman" panose="02020603050405020304" pitchFamily="18" charset="0"/>
                <a:cs typeface="Times New Roman" panose="02020603050405020304" pitchFamily="18" charset="0"/>
              </a:rPr>
              <a:t>Hardware Requirements:</a:t>
            </a:r>
            <a:br>
              <a:rPr lang="en-IN"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IN" sz="1800" dirty="0">
                <a:effectLst/>
                <a:latin typeface="Segoe UI" panose="020B0502040204020203" pitchFamily="34" charset="0"/>
                <a:ea typeface="Times New Roman" panose="02020603050405020304" pitchFamily="18" charset="0"/>
              </a:rPr>
              <a:t>Computer with either Intel processor or AMD processor.</a:t>
            </a:r>
            <a:br>
              <a:rPr lang="en-IN" sz="1800" dirty="0">
                <a:effectLst/>
                <a:latin typeface="Segoe UI" panose="020B0502040204020203" pitchFamily="34" charset="0"/>
                <a:ea typeface="Times New Roman" panose="02020603050405020304" pitchFamily="18" charset="0"/>
              </a:rPr>
            </a:br>
            <a:r>
              <a:rPr lang="en-IN" sz="1800" dirty="0">
                <a:effectLst/>
                <a:latin typeface="Segoe UI" panose="020B0502040204020203" pitchFamily="34" charset="0"/>
                <a:ea typeface="Times New Roman" panose="02020603050405020304" pitchFamily="18" charset="0"/>
              </a:rPr>
              <a:t>2GB+ DDR RAM.</a:t>
            </a:r>
            <a:br>
              <a:rPr lang="en-IN" sz="1800" dirty="0">
                <a:effectLst/>
                <a:latin typeface="Segoe UI" panose="020B0502040204020203" pitchFamily="34" charset="0"/>
                <a:ea typeface="Times New Roman" panose="02020603050405020304" pitchFamily="18" charset="0"/>
              </a:rPr>
            </a:br>
            <a:r>
              <a:rPr lang="en-IN" sz="1800" dirty="0">
                <a:effectLst/>
                <a:latin typeface="Segoe UI" panose="020B0502040204020203" pitchFamily="34" charset="0"/>
                <a:ea typeface="Times New Roman" panose="02020603050405020304" pitchFamily="18" charset="0"/>
              </a:rPr>
              <a:t>2GB hard disk drive.</a:t>
            </a:r>
            <a:endParaRPr lang="en-IN" dirty="0"/>
          </a:p>
        </p:txBody>
      </p:sp>
      <p:sp>
        <p:nvSpPr>
          <p:cNvPr id="8" name="TextBox 7">
            <a:extLst>
              <a:ext uri="{FF2B5EF4-FFF2-40B4-BE49-F238E27FC236}">
                <a16:creationId xmlns:a16="http://schemas.microsoft.com/office/drawing/2014/main" id="{5ED9E1AD-E877-6531-31B2-9B5FDC096EE5}"/>
              </a:ext>
            </a:extLst>
          </p:cNvPr>
          <p:cNvSpPr txBox="1"/>
          <p:nvPr/>
        </p:nvSpPr>
        <p:spPr>
          <a:xfrm>
            <a:off x="1371600" y="3731741"/>
            <a:ext cx="4403124" cy="2303387"/>
          </a:xfrm>
          <a:prstGeom prst="rect">
            <a:avLst/>
          </a:prstGeom>
          <a:noFill/>
        </p:spPr>
        <p:txBody>
          <a:bodyPr wrap="square" rtlCol="0">
            <a:spAutoFit/>
          </a:bodyPr>
          <a:lstStyle/>
          <a:p>
            <a:pPr>
              <a:lnSpc>
                <a:spcPct val="107000"/>
              </a:lnSpc>
              <a:spcBef>
                <a:spcPts val="1800"/>
              </a:spcBef>
              <a:spcAft>
                <a:spcPts val="1200"/>
              </a:spcAft>
            </a:pPr>
            <a:r>
              <a:rPr lang="en-IN" sz="24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2400" b="1" dirty="0">
                <a:effectLst/>
                <a:latin typeface="Segoe UI" panose="020B0502040204020203" pitchFamily="34" charset="0"/>
                <a:ea typeface="Times New Roman" panose="02020603050405020304" pitchFamily="18" charset="0"/>
                <a:cs typeface="Times New Roman" panose="02020603050405020304" pitchFamily="18" charset="0"/>
              </a:rPr>
              <a:t> </a:t>
            </a:r>
            <a:r>
              <a:rPr lang="en-IN" sz="2400" b="1" dirty="0">
                <a:solidFill>
                  <a:srgbClr val="FFC000"/>
                </a:solidFill>
                <a:effectLst/>
                <a:latin typeface="Segoe UI" panose="020B0502040204020203" pitchFamily="34" charset="0"/>
                <a:ea typeface="Times New Roman" panose="02020603050405020304" pitchFamily="18" charset="0"/>
                <a:cs typeface="Times New Roman" panose="02020603050405020304" pitchFamily="18" charset="0"/>
              </a:rPr>
              <a:t>Software Requirements:</a:t>
            </a:r>
            <a:endParaRPr lang="en-IN" sz="2400" b="1" dirty="0">
              <a:solidFill>
                <a:srgbClr val="FFC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IN" sz="1800" dirty="0">
                <a:solidFill>
                  <a:schemeClr val="tx2"/>
                </a:solidFill>
                <a:effectLst/>
                <a:latin typeface="Segoe UI" panose="020B0502040204020203" pitchFamily="34" charset="0"/>
                <a:ea typeface="Times New Roman" panose="02020603050405020304" pitchFamily="18" charset="0"/>
              </a:rPr>
              <a:t>Windows/ MacOS/ Linux operating system.</a:t>
            </a:r>
            <a:br>
              <a:rPr lang="en-IN" sz="1800" dirty="0">
                <a:solidFill>
                  <a:schemeClr val="tx2"/>
                </a:solidFill>
                <a:effectLst/>
                <a:latin typeface="Segoe UI" panose="020B0502040204020203" pitchFamily="34" charset="0"/>
                <a:ea typeface="Times New Roman" panose="02020603050405020304" pitchFamily="18" charset="0"/>
              </a:rPr>
            </a:br>
            <a:r>
              <a:rPr lang="en-IN" sz="1800" dirty="0">
                <a:solidFill>
                  <a:schemeClr val="tx2"/>
                </a:solidFill>
                <a:effectLst/>
                <a:latin typeface="Segoe UI" panose="020B0502040204020203" pitchFamily="34" charset="0"/>
                <a:ea typeface="Times New Roman" panose="02020603050405020304" pitchFamily="18" charset="0"/>
              </a:rPr>
              <a:t>JRE and JDK.</a:t>
            </a:r>
            <a:br>
              <a:rPr lang="en-IN" sz="1800" dirty="0">
                <a:solidFill>
                  <a:schemeClr val="tx2"/>
                </a:solidFill>
                <a:effectLst/>
                <a:latin typeface="Segoe UI" panose="020B0502040204020203" pitchFamily="34" charset="0"/>
                <a:ea typeface="Times New Roman" panose="02020603050405020304" pitchFamily="18" charset="0"/>
              </a:rPr>
            </a:br>
            <a:r>
              <a:rPr lang="en-IN" sz="1800" dirty="0">
                <a:solidFill>
                  <a:schemeClr val="tx2"/>
                </a:solidFill>
                <a:effectLst/>
                <a:latin typeface="Segoe UI" panose="020B0502040204020203" pitchFamily="34" charset="0"/>
                <a:ea typeface="Times New Roman" panose="02020603050405020304" pitchFamily="18" charset="0"/>
              </a:rPr>
              <a:t>MYSQL server (WAMP).</a:t>
            </a:r>
            <a:br>
              <a:rPr lang="en-IN" sz="1800" dirty="0">
                <a:solidFill>
                  <a:schemeClr val="tx2"/>
                </a:solidFill>
                <a:effectLst/>
                <a:latin typeface="Segoe UI" panose="020B0502040204020203" pitchFamily="34" charset="0"/>
                <a:ea typeface="Times New Roman" panose="02020603050405020304" pitchFamily="18" charset="0"/>
              </a:rPr>
            </a:br>
            <a:r>
              <a:rPr lang="en-IN" sz="1800" dirty="0">
                <a:solidFill>
                  <a:schemeClr val="tx2"/>
                </a:solidFill>
                <a:effectLst/>
                <a:latin typeface="Segoe UI" panose="020B0502040204020203" pitchFamily="34" charset="0"/>
                <a:ea typeface="Times New Roman" panose="02020603050405020304" pitchFamily="18" charset="0"/>
              </a:rPr>
              <a:t>MYSQL JDBC driver - mysql-connector-java-8.0.18.jar</a:t>
            </a:r>
            <a:endParaRPr lang="en-IN" sz="1800" dirty="0">
              <a:solidFill>
                <a:schemeClr val="tx2"/>
              </a:solidFill>
              <a:effectLst/>
              <a:latin typeface="Times New Roman" panose="02020603050405020304" pitchFamily="18" charset="0"/>
              <a:ea typeface="Times New Roman" panose="02020603050405020304" pitchFamily="18" charset="0"/>
            </a:endParaRPr>
          </a:p>
        </p:txBody>
      </p:sp>
      <p:pic>
        <p:nvPicPr>
          <p:cNvPr id="2053" name="Picture 5" descr="What Is Software? a Guide to All of the Different Types">
            <a:extLst>
              <a:ext uri="{FF2B5EF4-FFF2-40B4-BE49-F238E27FC236}">
                <a16:creationId xmlns:a16="http://schemas.microsoft.com/office/drawing/2014/main" id="{0FF78AB3-530E-E04B-5B31-41760B529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141" y="0"/>
            <a:ext cx="525986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03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23CD-054F-84E1-A152-684B32908243}"/>
              </a:ext>
            </a:extLst>
          </p:cNvPr>
          <p:cNvSpPr>
            <a:spLocks noGrp="1"/>
          </p:cNvSpPr>
          <p:nvPr>
            <p:ph type="title"/>
          </p:nvPr>
        </p:nvSpPr>
        <p:spPr>
          <a:xfrm>
            <a:off x="1042559" y="2339546"/>
            <a:ext cx="9905998" cy="1905000"/>
          </a:xfrm>
        </p:spPr>
        <p:txBody>
          <a:bodyPr>
            <a:normAutofit fontScale="90000"/>
          </a:bodyPr>
          <a:lstStyle/>
          <a:p>
            <a:pPr algn="ctr"/>
            <a:r>
              <a:rPr lang="en-IN" sz="6000" b="1" dirty="0">
                <a:solidFill>
                  <a:srgbClr val="FFC000"/>
                </a:solidFill>
                <a:latin typeface="Franklin Gothic Demi" panose="020B0703020102020204" pitchFamily="34" charset="0"/>
              </a:rPr>
              <a:t>USER INTERFACE AND </a:t>
            </a:r>
            <a:br>
              <a:rPr lang="en-IN" sz="6000" b="1" dirty="0">
                <a:solidFill>
                  <a:srgbClr val="FFC000"/>
                </a:solidFill>
                <a:latin typeface="Franklin Gothic Demi" panose="020B0703020102020204" pitchFamily="34" charset="0"/>
              </a:rPr>
            </a:br>
            <a:r>
              <a:rPr lang="en-IN" sz="6000" b="1" dirty="0">
                <a:solidFill>
                  <a:srgbClr val="FFC000"/>
                </a:solidFill>
                <a:latin typeface="Franklin Gothic Demi" panose="020B0703020102020204" pitchFamily="34" charset="0"/>
              </a:rPr>
              <a:t>WHAT IT’S GONNA BE LIKE</a:t>
            </a:r>
          </a:p>
        </p:txBody>
      </p:sp>
    </p:spTree>
    <p:extLst>
      <p:ext uri="{BB962C8B-B14F-4D97-AF65-F5344CB8AC3E}">
        <p14:creationId xmlns:p14="http://schemas.microsoft.com/office/powerpoint/2010/main" val="140569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frican American Woman Looking into the distance">
            <a:extLst>
              <a:ext uri="{FF2B5EF4-FFF2-40B4-BE49-F238E27FC236}">
                <a16:creationId xmlns:a16="http://schemas.microsoft.com/office/drawing/2014/main" id="{0A5E0668-6381-A847-87A9-F06790596588}"/>
              </a:ext>
            </a:extLst>
          </p:cNvPr>
          <p:cNvPicPr>
            <a:picLocks noGrp="1" noChangeAspect="1"/>
          </p:cNvPicPr>
          <p:nvPr>
            <p:ph type="pic" sz="quarter" idx="13"/>
          </p:nvPr>
        </p:nvPicPr>
        <p:blipFill>
          <a:blip r:embed="rId2" cstate="print">
            <a:grayscl/>
            <a:extLst>
              <a:ext uri="{28A0092B-C50C-407E-A947-70E740481C1C}">
                <a14:useLocalDpi xmlns:a14="http://schemas.microsoft.com/office/drawing/2010/main"/>
              </a:ext>
            </a:extLst>
          </a:blip>
          <a:srcRect t="101" b="101"/>
          <a:stretch>
            <a:fillRect/>
          </a:stretch>
        </p:blipFill>
        <p:spPr/>
      </p:pic>
      <p:sp>
        <p:nvSpPr>
          <p:cNvPr id="15" name="Title 14">
            <a:extLst>
              <a:ext uri="{FF2B5EF4-FFF2-40B4-BE49-F238E27FC236}">
                <a16:creationId xmlns:a16="http://schemas.microsoft.com/office/drawing/2014/main" id="{1A559A52-0D9B-0E4A-9572-35D734B91E30}"/>
              </a:ext>
            </a:extLst>
          </p:cNvPr>
          <p:cNvSpPr>
            <a:spLocks noGrp="1"/>
          </p:cNvSpPr>
          <p:nvPr>
            <p:ph type="title"/>
          </p:nvPr>
        </p:nvSpPr>
        <p:spPr/>
        <p:txBody>
          <a:bodyPr>
            <a:normAutofit fontScale="90000"/>
          </a:bodyPr>
          <a:lstStyle/>
          <a:p>
            <a:r>
              <a:rPr lang="en-IN" sz="6700" b="1" dirty="0"/>
              <a:t>Signing up with us</a:t>
            </a:r>
            <a:br>
              <a:rPr lang="en-IN" sz="4400" b="1" dirty="0"/>
            </a:br>
            <a:endParaRPr lang="en-US" b="1" dirty="0"/>
          </a:p>
        </p:txBody>
      </p:sp>
      <p:pic>
        <p:nvPicPr>
          <p:cNvPr id="2" name="Picture 1">
            <a:extLst>
              <a:ext uri="{FF2B5EF4-FFF2-40B4-BE49-F238E27FC236}">
                <a16:creationId xmlns:a16="http://schemas.microsoft.com/office/drawing/2014/main" id="{118AEFFF-9E25-F076-5120-1539BA3CE99E}"/>
              </a:ext>
            </a:extLst>
          </p:cNvPr>
          <p:cNvPicPr>
            <a:picLocks noChangeAspect="1"/>
          </p:cNvPicPr>
          <p:nvPr/>
        </p:nvPicPr>
        <p:blipFill>
          <a:blip r:embed="rId3"/>
          <a:stretch>
            <a:fillRect/>
          </a:stretch>
        </p:blipFill>
        <p:spPr>
          <a:xfrm>
            <a:off x="838201" y="585788"/>
            <a:ext cx="5765800" cy="5675312"/>
          </a:xfrm>
          <a:prstGeom prst="rect">
            <a:avLst/>
          </a:prstGeom>
        </p:spPr>
      </p:pic>
      <p:sp>
        <p:nvSpPr>
          <p:cNvPr id="3" name="TextBox 2">
            <a:extLst>
              <a:ext uri="{FF2B5EF4-FFF2-40B4-BE49-F238E27FC236}">
                <a16:creationId xmlns:a16="http://schemas.microsoft.com/office/drawing/2014/main" id="{EF4E139E-82DB-D44D-3898-16EA705CB6CA}"/>
              </a:ext>
            </a:extLst>
          </p:cNvPr>
          <p:cNvSpPr txBox="1"/>
          <p:nvPr/>
        </p:nvSpPr>
        <p:spPr>
          <a:xfrm>
            <a:off x="7696199" y="646725"/>
            <a:ext cx="3657600" cy="584775"/>
          </a:xfrm>
          <a:prstGeom prst="rect">
            <a:avLst/>
          </a:prstGeom>
          <a:noFill/>
        </p:spPr>
        <p:txBody>
          <a:bodyPr wrap="square" rtlCol="0">
            <a:spAutoFit/>
          </a:bodyPr>
          <a:lstStyle/>
          <a:p>
            <a:r>
              <a:rPr lang="en-IN" sz="3200" b="1" dirty="0">
                <a:solidFill>
                  <a:srgbClr val="FFC000"/>
                </a:solidFill>
                <a:latin typeface="Blackadder ITC" panose="04020505051007020D02" pitchFamily="82" charset="0"/>
              </a:rPr>
              <a:t>What it’s </a:t>
            </a:r>
            <a:r>
              <a:rPr lang="en-IN" sz="3200" b="1" dirty="0" err="1">
                <a:solidFill>
                  <a:srgbClr val="FFC000"/>
                </a:solidFill>
                <a:latin typeface="Blackadder ITC" panose="04020505051007020D02" pitchFamily="82" charset="0"/>
              </a:rPr>
              <a:t>gonna</a:t>
            </a:r>
            <a:r>
              <a:rPr lang="en-IN" sz="3200" b="1" dirty="0">
                <a:solidFill>
                  <a:srgbClr val="FFC000"/>
                </a:solidFill>
                <a:latin typeface="Blackadder ITC" panose="04020505051007020D02" pitchFamily="82" charset="0"/>
              </a:rPr>
              <a:t> be like!</a:t>
            </a:r>
            <a:endParaRPr lang="en-IN" sz="3200" dirty="0">
              <a:solidFill>
                <a:srgbClr val="FFC000"/>
              </a:solidFill>
              <a:latin typeface="Blackadder ITC" panose="04020505051007020D02" pitchFamily="82" charset="0"/>
            </a:endParaRPr>
          </a:p>
        </p:txBody>
      </p:sp>
    </p:spTree>
    <p:extLst>
      <p:ext uri="{BB962C8B-B14F-4D97-AF65-F5344CB8AC3E}">
        <p14:creationId xmlns:p14="http://schemas.microsoft.com/office/powerpoint/2010/main" val="236384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sian Woman looking up ">
            <a:extLst>
              <a:ext uri="{FF2B5EF4-FFF2-40B4-BE49-F238E27FC236}">
                <a16:creationId xmlns:a16="http://schemas.microsoft.com/office/drawing/2014/main" id="{96F739D8-42CA-2C41-9523-E04D15B08C1B}"/>
              </a:ext>
            </a:extLst>
          </p:cNvPr>
          <p:cNvPicPr>
            <a:picLocks noGrp="1" noChangeAspect="1"/>
          </p:cNvPicPr>
          <p:nvPr>
            <p:ph type="pic" sz="quarter" idx="13"/>
          </p:nvPr>
        </p:nvPicPr>
        <p:blipFill>
          <a:blip r:embed="rId2" cstate="print">
            <a:grayscl/>
            <a:extLst>
              <a:ext uri="{28A0092B-C50C-407E-A947-70E740481C1C}">
                <a14:useLocalDpi xmlns:a14="http://schemas.microsoft.com/office/drawing/2010/main"/>
              </a:ext>
            </a:extLst>
          </a:blip>
          <a:srcRect t="28" b="28"/>
          <a:stretch>
            <a:fillRect/>
          </a:stretch>
        </p:blipFill>
        <p:spPr/>
      </p:pic>
      <p:sp>
        <p:nvSpPr>
          <p:cNvPr id="3" name="Title 2">
            <a:extLst>
              <a:ext uri="{FF2B5EF4-FFF2-40B4-BE49-F238E27FC236}">
                <a16:creationId xmlns:a16="http://schemas.microsoft.com/office/drawing/2014/main" id="{DA861958-6A33-884F-A346-8B8A3C9F4DF2}"/>
              </a:ext>
            </a:extLst>
          </p:cNvPr>
          <p:cNvSpPr>
            <a:spLocks noGrp="1"/>
          </p:cNvSpPr>
          <p:nvPr>
            <p:ph type="title"/>
          </p:nvPr>
        </p:nvSpPr>
        <p:spPr>
          <a:xfrm>
            <a:off x="0" y="2477344"/>
            <a:ext cx="5180151" cy="1325563"/>
          </a:xfrm>
        </p:spPr>
        <p:txBody>
          <a:bodyPr/>
          <a:lstStyle/>
          <a:p>
            <a:r>
              <a:rPr lang="en-US" b="1" dirty="0"/>
              <a:t>Logging IN !</a:t>
            </a:r>
          </a:p>
        </p:txBody>
      </p:sp>
      <p:pic>
        <p:nvPicPr>
          <p:cNvPr id="4" name="Picture 3">
            <a:extLst>
              <a:ext uri="{FF2B5EF4-FFF2-40B4-BE49-F238E27FC236}">
                <a16:creationId xmlns:a16="http://schemas.microsoft.com/office/drawing/2014/main" id="{A511BBAF-2563-F110-2AD7-D2300ECEBE35}"/>
              </a:ext>
            </a:extLst>
          </p:cNvPr>
          <p:cNvPicPr>
            <a:picLocks noChangeAspect="1"/>
          </p:cNvPicPr>
          <p:nvPr/>
        </p:nvPicPr>
        <p:blipFill>
          <a:blip r:embed="rId3"/>
          <a:stretch>
            <a:fillRect/>
          </a:stretch>
        </p:blipFill>
        <p:spPr>
          <a:xfrm>
            <a:off x="5623415" y="585788"/>
            <a:ext cx="5765801" cy="5675312"/>
          </a:xfrm>
          <a:prstGeom prst="rect">
            <a:avLst/>
          </a:prstGeom>
        </p:spPr>
      </p:pic>
      <p:sp>
        <p:nvSpPr>
          <p:cNvPr id="9" name="TextBox 8">
            <a:extLst>
              <a:ext uri="{FF2B5EF4-FFF2-40B4-BE49-F238E27FC236}">
                <a16:creationId xmlns:a16="http://schemas.microsoft.com/office/drawing/2014/main" id="{E239F293-601D-8C46-685A-94132811B0DD}"/>
              </a:ext>
            </a:extLst>
          </p:cNvPr>
          <p:cNvSpPr txBox="1"/>
          <p:nvPr/>
        </p:nvSpPr>
        <p:spPr>
          <a:xfrm>
            <a:off x="802783" y="759941"/>
            <a:ext cx="6098058" cy="584775"/>
          </a:xfrm>
          <a:prstGeom prst="rect">
            <a:avLst/>
          </a:prstGeom>
          <a:noFill/>
        </p:spPr>
        <p:txBody>
          <a:bodyPr wrap="square">
            <a:spAutoFit/>
          </a:bodyPr>
          <a:lstStyle/>
          <a:p>
            <a:r>
              <a:rPr lang="en-IN" sz="3200" b="1" dirty="0">
                <a:solidFill>
                  <a:srgbClr val="FFC000"/>
                </a:solidFill>
                <a:latin typeface="Blackadder ITC" panose="04020505051007020D02" pitchFamily="82" charset="0"/>
              </a:rPr>
              <a:t>What it’s </a:t>
            </a:r>
            <a:r>
              <a:rPr lang="en-IN" sz="3200" b="1" dirty="0" err="1">
                <a:solidFill>
                  <a:srgbClr val="FFC000"/>
                </a:solidFill>
                <a:latin typeface="Blackadder ITC" panose="04020505051007020D02" pitchFamily="82" charset="0"/>
              </a:rPr>
              <a:t>gonna</a:t>
            </a:r>
            <a:r>
              <a:rPr lang="en-IN" sz="3200" b="1" dirty="0">
                <a:solidFill>
                  <a:srgbClr val="FFC000"/>
                </a:solidFill>
                <a:latin typeface="Blackadder ITC" panose="04020505051007020D02" pitchFamily="82" charset="0"/>
              </a:rPr>
              <a:t> be like!</a:t>
            </a:r>
            <a:endParaRPr lang="en-IN" sz="3200" dirty="0">
              <a:solidFill>
                <a:srgbClr val="FFC000"/>
              </a:solidFill>
              <a:latin typeface="Blackadder ITC" panose="04020505051007020D02" pitchFamily="82" charset="0"/>
            </a:endParaRPr>
          </a:p>
        </p:txBody>
      </p:sp>
    </p:spTree>
    <p:extLst>
      <p:ext uri="{BB962C8B-B14F-4D97-AF65-F5344CB8AC3E}">
        <p14:creationId xmlns:p14="http://schemas.microsoft.com/office/powerpoint/2010/main" val="907608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frican American Woman Looking into the distance">
            <a:extLst>
              <a:ext uri="{FF2B5EF4-FFF2-40B4-BE49-F238E27FC236}">
                <a16:creationId xmlns:a16="http://schemas.microsoft.com/office/drawing/2014/main" id="{0A5E0668-6381-A847-87A9-F06790596588}"/>
              </a:ext>
            </a:extLst>
          </p:cNvPr>
          <p:cNvPicPr>
            <a:picLocks noGrp="1" noChangeAspect="1"/>
          </p:cNvPicPr>
          <p:nvPr>
            <p:ph type="pic" sz="quarter" idx="13"/>
          </p:nvPr>
        </p:nvPicPr>
        <p:blipFill>
          <a:blip r:embed="rId2" cstate="print">
            <a:grayscl/>
            <a:extLst>
              <a:ext uri="{28A0092B-C50C-407E-A947-70E740481C1C}">
                <a14:useLocalDpi xmlns:a14="http://schemas.microsoft.com/office/drawing/2010/main"/>
              </a:ext>
            </a:extLst>
          </a:blip>
          <a:srcRect t="101" b="101"/>
          <a:stretch>
            <a:fillRect/>
          </a:stretch>
        </p:blipFill>
        <p:spPr/>
      </p:pic>
      <p:sp>
        <p:nvSpPr>
          <p:cNvPr id="15" name="Title 14">
            <a:extLst>
              <a:ext uri="{FF2B5EF4-FFF2-40B4-BE49-F238E27FC236}">
                <a16:creationId xmlns:a16="http://schemas.microsoft.com/office/drawing/2014/main" id="{1A559A52-0D9B-0E4A-9572-35D734B91E30}"/>
              </a:ext>
            </a:extLst>
          </p:cNvPr>
          <p:cNvSpPr>
            <a:spLocks noGrp="1"/>
          </p:cNvSpPr>
          <p:nvPr>
            <p:ph type="title"/>
          </p:nvPr>
        </p:nvSpPr>
        <p:spPr/>
        <p:txBody>
          <a:bodyPr>
            <a:normAutofit fontScale="90000"/>
          </a:bodyPr>
          <a:lstStyle/>
          <a:p>
            <a:r>
              <a:rPr lang="en-IN" sz="6700" b="1" dirty="0"/>
              <a:t>On Customer’s home screen</a:t>
            </a:r>
            <a:br>
              <a:rPr lang="en-IN" sz="4400" b="1" dirty="0"/>
            </a:br>
            <a:endParaRPr lang="en-US" b="1" dirty="0"/>
          </a:p>
        </p:txBody>
      </p:sp>
      <p:sp>
        <p:nvSpPr>
          <p:cNvPr id="3" name="TextBox 2">
            <a:extLst>
              <a:ext uri="{FF2B5EF4-FFF2-40B4-BE49-F238E27FC236}">
                <a16:creationId xmlns:a16="http://schemas.microsoft.com/office/drawing/2014/main" id="{EF4E139E-82DB-D44D-3898-16EA705CB6CA}"/>
              </a:ext>
            </a:extLst>
          </p:cNvPr>
          <p:cNvSpPr txBox="1"/>
          <p:nvPr/>
        </p:nvSpPr>
        <p:spPr>
          <a:xfrm>
            <a:off x="7696199" y="646725"/>
            <a:ext cx="3657600" cy="584775"/>
          </a:xfrm>
          <a:prstGeom prst="rect">
            <a:avLst/>
          </a:prstGeom>
          <a:noFill/>
        </p:spPr>
        <p:txBody>
          <a:bodyPr wrap="square" rtlCol="0">
            <a:spAutoFit/>
          </a:bodyPr>
          <a:lstStyle/>
          <a:p>
            <a:r>
              <a:rPr lang="en-IN" sz="3200" b="1" dirty="0">
                <a:solidFill>
                  <a:srgbClr val="FFC000"/>
                </a:solidFill>
                <a:latin typeface="Blackadder ITC" panose="04020505051007020D02" pitchFamily="82" charset="0"/>
              </a:rPr>
              <a:t>What it’s </a:t>
            </a:r>
            <a:r>
              <a:rPr lang="en-IN" sz="3200" b="1" dirty="0" err="1">
                <a:solidFill>
                  <a:srgbClr val="FFC000"/>
                </a:solidFill>
                <a:latin typeface="Blackadder ITC" panose="04020505051007020D02" pitchFamily="82" charset="0"/>
              </a:rPr>
              <a:t>gonna</a:t>
            </a:r>
            <a:r>
              <a:rPr lang="en-IN" sz="3200" b="1" dirty="0">
                <a:solidFill>
                  <a:srgbClr val="FFC000"/>
                </a:solidFill>
                <a:latin typeface="Blackadder ITC" panose="04020505051007020D02" pitchFamily="82" charset="0"/>
              </a:rPr>
              <a:t> be like!</a:t>
            </a:r>
            <a:endParaRPr lang="en-IN" sz="3200" dirty="0">
              <a:solidFill>
                <a:srgbClr val="FFC000"/>
              </a:solidFill>
              <a:latin typeface="Blackadder ITC" panose="04020505051007020D02" pitchFamily="82" charset="0"/>
            </a:endParaRPr>
          </a:p>
        </p:txBody>
      </p:sp>
      <p:pic>
        <p:nvPicPr>
          <p:cNvPr id="5" name="Picture 4">
            <a:extLst>
              <a:ext uri="{FF2B5EF4-FFF2-40B4-BE49-F238E27FC236}">
                <a16:creationId xmlns:a16="http://schemas.microsoft.com/office/drawing/2014/main" id="{F58AE1DB-049B-648D-32B3-EC0B11EF513E}"/>
              </a:ext>
            </a:extLst>
          </p:cNvPr>
          <p:cNvPicPr>
            <a:picLocks noChangeAspect="1"/>
          </p:cNvPicPr>
          <p:nvPr/>
        </p:nvPicPr>
        <p:blipFill>
          <a:blip r:embed="rId3"/>
          <a:stretch>
            <a:fillRect/>
          </a:stretch>
        </p:blipFill>
        <p:spPr>
          <a:xfrm>
            <a:off x="838201" y="565408"/>
            <a:ext cx="5765800" cy="5675312"/>
          </a:xfrm>
          <a:prstGeom prst="rect">
            <a:avLst/>
          </a:prstGeom>
        </p:spPr>
      </p:pic>
    </p:spTree>
    <p:extLst>
      <p:ext uri="{BB962C8B-B14F-4D97-AF65-F5344CB8AC3E}">
        <p14:creationId xmlns:p14="http://schemas.microsoft.com/office/powerpoint/2010/main" val="25934964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3.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TM03457485[[fn=Mesh]]</Template>
  <TotalTime>252</TotalTime>
  <Words>441</Words>
  <Application>Microsoft Office PowerPoint</Application>
  <PresentationFormat>Widescreen</PresentationFormat>
  <Paragraphs>56</Paragraphs>
  <Slides>16</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vt:i4>
      </vt:variant>
    </vt:vector>
  </HeadingPairs>
  <TitlesOfParts>
    <vt:vector size="30" baseType="lpstr">
      <vt:lpstr>Agency FB</vt:lpstr>
      <vt:lpstr>-apple-system</vt:lpstr>
      <vt:lpstr>Arial</vt:lpstr>
      <vt:lpstr>Blackadder ITC</vt:lpstr>
      <vt:lpstr>Calibri</vt:lpstr>
      <vt:lpstr>Calibri Light</vt:lpstr>
      <vt:lpstr>Century Gothic</vt:lpstr>
      <vt:lpstr>Franklin Gothic Demi</vt:lpstr>
      <vt:lpstr>Segoe UI</vt:lpstr>
      <vt:lpstr>Segoe UI Emoji</vt:lpstr>
      <vt:lpstr>The Serif Hand</vt:lpstr>
      <vt:lpstr>Times New Roman</vt:lpstr>
      <vt:lpstr>Mesh</vt:lpstr>
      <vt:lpstr>Retrospect</vt:lpstr>
      <vt:lpstr> GNIKOOB EUNEV</vt:lpstr>
      <vt:lpstr>INTRODUCTION :</vt:lpstr>
      <vt:lpstr>Common Travel Seasons  </vt:lpstr>
      <vt:lpstr>SCOPE AND IMPORTANCE </vt:lpstr>
      <vt:lpstr>DEVICE REQUIREMENTS:   </vt:lpstr>
      <vt:lpstr>USER INTERFACE AND  WHAT IT’S GONNA BE LIKE</vt:lpstr>
      <vt:lpstr>Signing up with us </vt:lpstr>
      <vt:lpstr>Logging IN !</vt:lpstr>
      <vt:lpstr>On Customer’s home screen </vt:lpstr>
      <vt:lpstr>CHECKING REQUESTS</vt:lpstr>
      <vt:lpstr>Adding venues</vt:lpstr>
      <vt:lpstr>Surfing Venues</vt:lpstr>
      <vt:lpstr>Adding details as customers </vt:lpstr>
      <vt:lpstr>Getting response!</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Venue booking</dc:title>
  <dc:creator>khushal rajoria</dc:creator>
  <cp:lastModifiedBy>Abhishek Rathore</cp:lastModifiedBy>
  <cp:revision>7</cp:revision>
  <dcterms:created xsi:type="dcterms:W3CDTF">2022-09-07T17:31:39Z</dcterms:created>
  <dcterms:modified xsi:type="dcterms:W3CDTF">2022-11-27T10:28:04Z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